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7" r:id="rId1"/>
  </p:sldMasterIdLst>
  <p:notesMasterIdLst>
    <p:notesMasterId r:id="rId15"/>
  </p:notesMasterIdLst>
  <p:handoutMasterIdLst>
    <p:handoutMasterId r:id="rId16"/>
  </p:handoutMasterIdLst>
  <p:sldIdLst>
    <p:sldId id="369" r:id="rId2"/>
    <p:sldId id="381" r:id="rId3"/>
    <p:sldId id="382" r:id="rId4"/>
    <p:sldId id="384" r:id="rId5"/>
    <p:sldId id="383" r:id="rId6"/>
    <p:sldId id="386" r:id="rId7"/>
    <p:sldId id="387" r:id="rId8"/>
    <p:sldId id="388" r:id="rId9"/>
    <p:sldId id="385" r:id="rId10"/>
    <p:sldId id="389" r:id="rId11"/>
    <p:sldId id="364" r:id="rId12"/>
    <p:sldId id="379" r:id="rId13"/>
    <p:sldId id="268" r:id="rId14"/>
  </p:sldIdLst>
  <p:sldSz cx="12192000" cy="6858000"/>
  <p:notesSz cx="6669088" cy="9926638"/>
  <p:embeddedFontLst>
    <p:embeddedFont>
      <p:font typeface="Fira Sans" panose="020B05030500000200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3840" userDrawn="1">
          <p15:clr>
            <a:srgbClr val="A4A3A4"/>
          </p15:clr>
        </p15:guide>
        <p15:guide id="3" orient="horz" pos="386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che; Anett LEG" initials="RAL" lastIdx="4" clrIdx="0">
    <p:extLst>
      <p:ext uri="{19B8F6BF-5375-455C-9EA6-DF929625EA0E}">
        <p15:presenceInfo xmlns:p15="http://schemas.microsoft.com/office/powerpoint/2012/main" userId="Reiche; Anett LE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015"/>
    <a:srgbClr val="F3F5F6"/>
    <a:srgbClr val="AC0056"/>
    <a:srgbClr val="F1992D"/>
    <a:srgbClr val="CBDAE9"/>
    <a:srgbClr val="FF6969"/>
    <a:srgbClr val="E7EDF4"/>
    <a:srgbClr val="000000"/>
    <a:srgbClr val="008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9" autoAdjust="0"/>
    <p:restoredTop sz="68673" autoAdjust="0"/>
  </p:normalViewPr>
  <p:slideViewPr>
    <p:cSldViewPr snapToObjects="1" showGuides="1">
      <p:cViewPr varScale="1">
        <p:scale>
          <a:sx n="86" d="100"/>
          <a:sy n="86" d="100"/>
        </p:scale>
        <p:origin x="666" y="96"/>
      </p:cViewPr>
      <p:guideLst>
        <p:guide orient="horz" pos="1117"/>
        <p:guide pos="3840"/>
        <p:guide orient="horz" pos="3861"/>
      </p:guideLst>
    </p:cSldViewPr>
  </p:slideViewPr>
  <p:outlineViewPr>
    <p:cViewPr>
      <p:scale>
        <a:sx n="33" d="100"/>
        <a:sy n="33" d="100"/>
      </p:scale>
      <p:origin x="0" y="-678"/>
    </p:cViewPr>
  </p:outlineViewPr>
  <p:notesTextViewPr>
    <p:cViewPr>
      <p:scale>
        <a:sx n="1" d="1"/>
        <a:sy n="1" d="1"/>
      </p:scale>
      <p:origin x="0" y="0"/>
    </p:cViewPr>
  </p:notesTextViewPr>
  <p:notesViewPr>
    <p:cSldViewPr snapToObjects="1">
      <p:cViewPr varScale="1">
        <p:scale>
          <a:sx n="100" d="100"/>
          <a:sy n="100" d="100"/>
        </p:scale>
        <p:origin x="355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80D468B-7ABB-4109-BC53-3E50BE1131A4}" type="datetimeFigureOut">
              <a:rPr lang="de-DE" smtClean="0"/>
              <a:t>17.09.2020</a:t>
            </a:fld>
            <a:endParaRPr lang="de-DE" dirty="0"/>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A67C7C0-742E-4ABF-86BC-4FC72ED2341A}" type="slidenum">
              <a:rPr lang="de-DE" smtClean="0"/>
              <a:t>‹Nr.›</a:t>
            </a:fld>
            <a:endParaRPr lang="de-DE" dirty="0"/>
          </a:p>
        </p:txBody>
      </p:sp>
    </p:spTree>
    <p:extLst>
      <p:ext uri="{BB962C8B-B14F-4D97-AF65-F5344CB8AC3E}">
        <p14:creationId xmlns:p14="http://schemas.microsoft.com/office/powerpoint/2010/main" val="2851610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F1546B5-0EE8-463F-B0C4-7B7324D7C135}" type="datetimeFigureOut">
              <a:rPr lang="en-GB" smtClean="0"/>
              <a:t>17/09/2020</a:t>
            </a:fld>
            <a:endParaRPr lang="en-GB" dirty="0"/>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66909" y="4777196"/>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28586"/>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777607" y="9428586"/>
            <a:ext cx="2889938" cy="498055"/>
          </a:xfrm>
          <a:prstGeom prst="rect">
            <a:avLst/>
          </a:prstGeom>
        </p:spPr>
        <p:txBody>
          <a:bodyPr vert="horz" lIns="91440" tIns="45720" rIns="91440" bIns="45720" rtlCol="0" anchor="b"/>
          <a:lstStyle>
            <a:lvl1pPr algn="r">
              <a:defRPr sz="1200"/>
            </a:lvl1pPr>
          </a:lstStyle>
          <a:p>
            <a:fld id="{50FF82D2-E1E7-42C2-B8CB-060B44653FBA}" type="slidenum">
              <a:rPr lang="en-GB" smtClean="0"/>
              <a:t>‹Nr.›</a:t>
            </a:fld>
            <a:endParaRPr lang="en-GB" dirty="0"/>
          </a:p>
        </p:txBody>
      </p:sp>
    </p:spTree>
    <p:extLst>
      <p:ext uri="{BB962C8B-B14F-4D97-AF65-F5344CB8AC3E}">
        <p14:creationId xmlns:p14="http://schemas.microsoft.com/office/powerpoint/2010/main" val="3075002552"/>
      </p:ext>
    </p:extLst>
  </p:cSld>
  <p:clrMap bg1="lt1" tx1="dk1" bg2="lt2" tx2="dk2" accent1="accent1" accent2="accent2" accent3="accent3" accent4="accent4" accent5="accent5" accent6="accent6" hlink="hlink" folHlink="folHlink"/>
  <p:notesStyle>
    <a:lvl1pPr marL="0" algn="l" defTabSz="457291" rtl="0" eaLnBrk="1" latinLnBrk="0" hangingPunct="1">
      <a:defRPr sz="600" kern="1200">
        <a:solidFill>
          <a:schemeClr val="tx1"/>
        </a:solidFill>
        <a:latin typeface="+mn-lt"/>
        <a:ea typeface="+mn-ea"/>
        <a:cs typeface="+mn-cs"/>
      </a:defRPr>
    </a:lvl1pPr>
    <a:lvl2pPr marL="228646" algn="l" defTabSz="457291" rtl="0" eaLnBrk="1" latinLnBrk="0" hangingPunct="1">
      <a:defRPr sz="600" kern="1200">
        <a:solidFill>
          <a:schemeClr val="tx1"/>
        </a:solidFill>
        <a:latin typeface="+mn-lt"/>
        <a:ea typeface="+mn-ea"/>
        <a:cs typeface="+mn-cs"/>
      </a:defRPr>
    </a:lvl2pPr>
    <a:lvl3pPr marL="457291" algn="l" defTabSz="457291" rtl="0" eaLnBrk="1" latinLnBrk="0" hangingPunct="1">
      <a:defRPr sz="600" kern="1200">
        <a:solidFill>
          <a:schemeClr val="tx1"/>
        </a:solidFill>
        <a:latin typeface="+mn-lt"/>
        <a:ea typeface="+mn-ea"/>
        <a:cs typeface="+mn-cs"/>
      </a:defRPr>
    </a:lvl3pPr>
    <a:lvl4pPr marL="685937" algn="l" defTabSz="457291" rtl="0" eaLnBrk="1" latinLnBrk="0" hangingPunct="1">
      <a:defRPr sz="600" kern="1200">
        <a:solidFill>
          <a:schemeClr val="tx1"/>
        </a:solidFill>
        <a:latin typeface="+mn-lt"/>
        <a:ea typeface="+mn-ea"/>
        <a:cs typeface="+mn-cs"/>
      </a:defRPr>
    </a:lvl4pPr>
    <a:lvl5pPr marL="914583" algn="l" defTabSz="457291" rtl="0" eaLnBrk="1" latinLnBrk="0" hangingPunct="1">
      <a:defRPr sz="600" kern="1200">
        <a:solidFill>
          <a:schemeClr val="tx1"/>
        </a:solidFill>
        <a:latin typeface="+mn-lt"/>
        <a:ea typeface="+mn-ea"/>
        <a:cs typeface="+mn-cs"/>
      </a:defRPr>
    </a:lvl5pPr>
    <a:lvl6pPr marL="1143229" algn="l" defTabSz="457291" rtl="0" eaLnBrk="1" latinLnBrk="0" hangingPunct="1">
      <a:defRPr sz="600" kern="1200">
        <a:solidFill>
          <a:schemeClr val="tx1"/>
        </a:solidFill>
        <a:latin typeface="+mn-lt"/>
        <a:ea typeface="+mn-ea"/>
        <a:cs typeface="+mn-cs"/>
      </a:defRPr>
    </a:lvl6pPr>
    <a:lvl7pPr marL="1371874" algn="l" defTabSz="457291" rtl="0" eaLnBrk="1" latinLnBrk="0" hangingPunct="1">
      <a:defRPr sz="600" kern="1200">
        <a:solidFill>
          <a:schemeClr val="tx1"/>
        </a:solidFill>
        <a:latin typeface="+mn-lt"/>
        <a:ea typeface="+mn-ea"/>
        <a:cs typeface="+mn-cs"/>
      </a:defRPr>
    </a:lvl7pPr>
    <a:lvl8pPr marL="1600520" algn="l" defTabSz="457291" rtl="0" eaLnBrk="1" latinLnBrk="0" hangingPunct="1">
      <a:defRPr sz="600" kern="1200">
        <a:solidFill>
          <a:schemeClr val="tx1"/>
        </a:solidFill>
        <a:latin typeface="+mn-lt"/>
        <a:ea typeface="+mn-ea"/>
        <a:cs typeface="+mn-cs"/>
      </a:defRPr>
    </a:lvl8pPr>
    <a:lvl9pPr marL="1829166" algn="l" defTabSz="457291"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1</a:t>
            </a:fld>
            <a:endParaRPr lang="en-GB" dirty="0"/>
          </a:p>
        </p:txBody>
      </p:sp>
    </p:spTree>
    <p:extLst>
      <p:ext uri="{BB962C8B-B14F-4D97-AF65-F5344CB8AC3E}">
        <p14:creationId xmlns:p14="http://schemas.microsoft.com/office/powerpoint/2010/main" val="138621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IT: auch möglich: </a:t>
            </a:r>
            <a:r>
              <a:rPr lang="de-DE" dirty="0" err="1" smtClean="0"/>
              <a:t>qual</a:t>
            </a:r>
            <a:r>
              <a:rPr lang="de-DE" dirty="0" smtClean="0"/>
              <a:t>. </a:t>
            </a:r>
            <a:r>
              <a:rPr lang="de-DE" dirty="0" err="1" smtClean="0"/>
              <a:t>Besch</a:t>
            </a:r>
            <a:r>
              <a:rPr lang="de-DE" dirty="0" smtClean="0"/>
              <a:t>. In letzten 7 Jahren 3 Jahre mit Arbeitszeugnissen o.ä. nachzuweisen </a:t>
            </a:r>
            <a:r>
              <a:rPr lang="de-DE" dirty="0" smtClean="0">
                <a:sym typeface="Wingdings" panose="05000000000000000000" pitchFamily="2" charset="2"/>
              </a:rPr>
              <a:t> Niveau sichtbar</a:t>
            </a:r>
            <a:r>
              <a:rPr lang="de-DE" baseline="0" dirty="0" smtClean="0">
                <a:sym typeface="Wingdings" panose="05000000000000000000" pitchFamily="2" charset="2"/>
              </a:rPr>
              <a:t> ist hilfreich (akademisch oder </a:t>
            </a:r>
            <a:r>
              <a:rPr lang="de-DE" baseline="0" dirty="0" err="1" smtClean="0">
                <a:sym typeface="Wingdings" panose="05000000000000000000" pitchFamily="2" charset="2"/>
              </a:rPr>
              <a:t>berufl</a:t>
            </a:r>
            <a:r>
              <a:rPr lang="de-DE" baseline="0" dirty="0" smtClean="0">
                <a:sym typeface="Wingdings" panose="05000000000000000000" pitchFamily="2" charset="2"/>
              </a:rPr>
              <a:t>), Mindestgehalt 60% </a:t>
            </a:r>
            <a:r>
              <a:rPr lang="de-DE" baseline="0" dirty="0" err="1" smtClean="0">
                <a:sym typeface="Wingdings" panose="05000000000000000000" pitchFamily="2" charset="2"/>
              </a:rPr>
              <a:t>jhr</a:t>
            </a:r>
            <a:r>
              <a:rPr lang="de-DE" baseline="0" dirty="0" smtClean="0">
                <a:sym typeface="Wingdings" panose="05000000000000000000" pitchFamily="2" charset="2"/>
              </a:rPr>
              <a:t>. Beitragsbemessungsgrenze</a:t>
            </a:r>
          </a:p>
          <a:p>
            <a:r>
              <a:rPr lang="de-DE" baseline="0" dirty="0" smtClean="0">
                <a:sym typeface="Wingdings" panose="05000000000000000000" pitchFamily="2" charset="2"/>
              </a:rPr>
              <a:t>Gesundheitspersonal: </a:t>
            </a:r>
            <a:r>
              <a:rPr lang="de-DE" baseline="0" dirty="0" err="1" smtClean="0">
                <a:sym typeface="Wingdings" panose="05000000000000000000" pitchFamily="2" charset="2"/>
              </a:rPr>
              <a:t>TLVwA</a:t>
            </a:r>
            <a:r>
              <a:rPr lang="de-DE" baseline="0" dirty="0" smtClean="0">
                <a:sym typeface="Wingdings" panose="05000000000000000000" pitchFamily="2" charset="2"/>
              </a:rPr>
              <a:t>  Anerkennungsverfahren bei vollständigen Unterlagen </a:t>
            </a:r>
            <a:r>
              <a:rPr lang="de-DE" baseline="0" dirty="0" err="1" smtClean="0">
                <a:sym typeface="Wingdings" panose="05000000000000000000" pitchFamily="2" charset="2"/>
              </a:rPr>
              <a:t>beschleunigbar</a:t>
            </a:r>
            <a:r>
              <a:rPr lang="de-DE" baseline="0" dirty="0" smtClean="0">
                <a:sym typeface="Wingdings" panose="05000000000000000000" pitchFamily="2" charset="2"/>
              </a:rPr>
              <a:t>; Echtheitsprüfungen o. Gutachten bei Zentralstelle für ausländisches Bildungswesen für Ärzte würden Fristverlängerung begründen</a:t>
            </a:r>
          </a:p>
          <a:p>
            <a:endParaRPr lang="de-DE" baseline="0" dirty="0" smtClean="0">
              <a:sym typeface="Wingdings" panose="05000000000000000000" pitchFamily="2" charset="2"/>
            </a:endParaRPr>
          </a:p>
          <a:p>
            <a:r>
              <a:rPr lang="de-DE" baseline="0" dirty="0" smtClean="0">
                <a:sym typeface="Wingdings" panose="05000000000000000000" pitchFamily="2" charset="2"/>
              </a:rPr>
              <a:t>Nutzen: Fristen ggf. auch einzeln prüfbar z.B. wenn Anerkennungsverfahren bereits erfolgt ist, aber Beschleunigung Visatermin gewünscht  Beratung macht vor Hintergrund Einreisesperren Sinn</a:t>
            </a:r>
          </a:p>
          <a:p>
            <a:endParaRPr lang="de-DE" baseline="0" dirty="0" smtClean="0">
              <a:sym typeface="Wingdings" panose="05000000000000000000" pitchFamily="2" charset="2"/>
            </a:endParaRPr>
          </a:p>
          <a:p>
            <a:r>
              <a:rPr lang="de-DE" baseline="0" dirty="0" smtClean="0">
                <a:sym typeface="Wingdings" panose="05000000000000000000" pitchFamily="2" charset="2"/>
              </a:rPr>
              <a:t>ThAFF ganz TH, BA Rückfrage: wie zuständig?, Jena Welcome Center, Rückfrage: IQ Projekt wie zuständig?</a:t>
            </a:r>
            <a:endParaRPr lang="de-DE" dirty="0" smtClean="0"/>
          </a:p>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10</a:t>
            </a:fld>
            <a:endParaRPr lang="en-GB" dirty="0"/>
          </a:p>
        </p:txBody>
      </p:sp>
    </p:spTree>
    <p:extLst>
      <p:ext uri="{BB962C8B-B14F-4D97-AF65-F5344CB8AC3E}">
        <p14:creationId xmlns:p14="http://schemas.microsoft.com/office/powerpoint/2010/main" val="403185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Nachfragen klick zurück auf Übersichtsfolie</a:t>
            </a:r>
            <a:endParaRPr lang="de-DE" dirty="0" smtClean="0"/>
          </a:p>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11</a:t>
            </a:fld>
            <a:endParaRPr lang="en-GB" dirty="0"/>
          </a:p>
        </p:txBody>
      </p:sp>
    </p:spTree>
    <p:extLst>
      <p:ext uri="{BB962C8B-B14F-4D97-AF65-F5344CB8AC3E}">
        <p14:creationId xmlns:p14="http://schemas.microsoft.com/office/powerpoint/2010/main" val="108825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Nachfragen klick zurück auf Übersichtsfolie</a:t>
            </a:r>
            <a:endParaRPr lang="de-DE" dirty="0" smtClean="0"/>
          </a:p>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12</a:t>
            </a:fld>
            <a:endParaRPr lang="en-GB" dirty="0"/>
          </a:p>
        </p:txBody>
      </p:sp>
    </p:spTree>
    <p:extLst>
      <p:ext uri="{BB962C8B-B14F-4D97-AF65-F5344CB8AC3E}">
        <p14:creationId xmlns:p14="http://schemas.microsoft.com/office/powerpoint/2010/main" val="109136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0FF82D2-E1E7-42C2-B8CB-060B44653FBA}" type="slidenum">
              <a:rPr lang="en-GB" smtClean="0"/>
              <a:t>13</a:t>
            </a:fld>
            <a:endParaRPr lang="en-GB" dirty="0"/>
          </a:p>
        </p:txBody>
      </p:sp>
    </p:spTree>
    <p:extLst>
      <p:ext uri="{BB962C8B-B14F-4D97-AF65-F5344CB8AC3E}">
        <p14:creationId xmlns:p14="http://schemas.microsoft.com/office/powerpoint/2010/main" val="215793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endParaRPr lang="de-DE" dirty="0"/>
          </a:p>
        </p:txBody>
      </p:sp>
    </p:spTree>
    <p:extLst>
      <p:ext uri="{BB962C8B-B14F-4D97-AF65-F5344CB8AC3E}">
        <p14:creationId xmlns:p14="http://schemas.microsoft.com/office/powerpoint/2010/main" val="72079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Corona beschäftigt</a:t>
            </a:r>
            <a:r>
              <a:rPr lang="de-DE" baseline="0" dirty="0" smtClean="0"/>
              <a:t> uns </a:t>
            </a:r>
            <a:r>
              <a:rPr lang="de-DE" baseline="0" dirty="0" smtClean="0">
                <a:sym typeface="Wingdings" panose="05000000000000000000" pitchFamily="2" charset="2"/>
              </a:rPr>
              <a:t> Fragen zur Verlängerung von Aufenthaltstiteln, Ablaufen von Visa, aber auch Lebensunterhaltssicherung und Aufenthalt bei Kurzarbeit oder wer darf einreisen trotz Beschränkungen  Verweis auf Beratung und Websites</a:t>
            </a:r>
            <a:endParaRPr lang="de-DE" dirty="0" smtClean="0"/>
          </a:p>
          <a:p>
            <a:endParaRPr lang="de-DE" dirty="0" smtClean="0"/>
          </a:p>
          <a:p>
            <a:endParaRPr lang="de-DE" dirty="0" smtClean="0"/>
          </a:p>
          <a:p>
            <a:r>
              <a:rPr lang="de-DE" dirty="0" smtClean="0"/>
              <a:t>Für</a:t>
            </a:r>
            <a:r>
              <a:rPr lang="de-DE" baseline="0" dirty="0" smtClean="0"/>
              <a:t> alle besonderen Regelungen, v.a. außerordentliche Verlängerungen und besondere Regelungen Bild von Türklinke (ohne Antrag geht es nicht)</a:t>
            </a:r>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3</a:t>
            </a:fld>
            <a:endParaRPr lang="en-GB" dirty="0"/>
          </a:p>
        </p:txBody>
      </p:sp>
    </p:spTree>
    <p:extLst>
      <p:ext uri="{BB962C8B-B14F-4D97-AF65-F5344CB8AC3E}">
        <p14:creationId xmlns:p14="http://schemas.microsoft.com/office/powerpoint/2010/main" val="10337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endParaRPr lang="de-DE" dirty="0"/>
          </a:p>
        </p:txBody>
      </p:sp>
    </p:spTree>
    <p:extLst>
      <p:ext uri="{BB962C8B-B14F-4D97-AF65-F5344CB8AC3E}">
        <p14:creationId xmlns:p14="http://schemas.microsoft.com/office/powerpoint/2010/main" val="138647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76425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Immer:</a:t>
            </a:r>
            <a:r>
              <a:rPr lang="de-DE" baseline="0" dirty="0" smtClean="0"/>
              <a:t> Identitätsklärung+ Passpflicht, Lebensunterhaltssicherung, kein Sicherheitsrisiko (§ 5)</a:t>
            </a:r>
            <a:endParaRPr lang="de-DE" dirty="0" smtClean="0"/>
          </a:p>
          <a:p>
            <a:r>
              <a:rPr lang="de-DE" dirty="0" smtClean="0"/>
              <a:t>Fall Polier aus Ukraine</a:t>
            </a:r>
            <a:r>
              <a:rPr lang="de-DE" baseline="0" dirty="0" smtClean="0"/>
              <a:t> kommt mit AG in TH in Kontakt</a:t>
            </a:r>
          </a:p>
          <a:p>
            <a:endParaRPr lang="de-DE" baseline="0" dirty="0" smtClean="0"/>
          </a:p>
          <a:p>
            <a:r>
              <a:rPr lang="de-DE" baseline="0" dirty="0" smtClean="0"/>
              <a:t>Drittstaatsangehörige, aus Ausland, qualifizierte Beschäftigung (mind. 2jähriger hiesiger Ausbildung gleichwertig)</a:t>
            </a:r>
          </a:p>
          <a:p>
            <a:pPr marL="228600" indent="-228600">
              <a:buAutoNum type="arabicPeriod"/>
            </a:pPr>
            <a:r>
              <a:rPr lang="de-DE" baseline="0" dirty="0" smtClean="0"/>
              <a:t>2 parallele Verfahren </a:t>
            </a:r>
          </a:p>
          <a:p>
            <a:pPr marL="171450" indent="-171450">
              <a:buFont typeface="Arial" panose="020B0604020202020204" pitchFamily="34" charset="0"/>
              <a:buChar char="•"/>
            </a:pPr>
            <a:r>
              <a:rPr lang="de-DE" baseline="0" dirty="0" smtClean="0">
                <a:sym typeface="Wingdings" panose="05000000000000000000" pitchFamily="2" charset="2"/>
              </a:rPr>
              <a:t>Welche Arbeitsstelle will/ kann AG besetzen?  detaillierte Stellenbeschreibung, artverwandte Berufe sind möglich, Formulierung an (Stellenbeschreibung mit Dauer, Arbeitszeit, Arbeitsentgelt, Urlaub, aber auch Angaben zur Qualifikation und deren Anerkennung)</a:t>
            </a:r>
          </a:p>
          <a:p>
            <a:pPr marL="171450" marR="0" lvl="0" indent="-171450" algn="l" defTabSz="4572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smtClean="0">
                <a:solidFill>
                  <a:srgbClr val="FF0000"/>
                </a:solidFill>
                <a:sym typeface="Wingdings" panose="05000000000000000000" pitchFamily="2" charset="2"/>
              </a:rPr>
              <a:t>zur Beschleunigung Vorabzustimmung möglich</a:t>
            </a:r>
          </a:p>
          <a:p>
            <a:pPr marL="0" marR="0" lvl="0" indent="0" algn="l" defTabSz="457291"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600" i="0" kern="1200" baseline="0" dirty="0" smtClean="0">
                <a:solidFill>
                  <a:schemeClr val="tx1"/>
                </a:solidFill>
                <a:latin typeface="+mn-lt"/>
                <a:ea typeface="+mn-ea"/>
                <a:cs typeface="+mn-cs"/>
              </a:rPr>
              <a:t>2. </a:t>
            </a:r>
            <a:r>
              <a:rPr lang="de-DE" i="0" dirty="0" smtClean="0">
                <a:solidFill>
                  <a:srgbClr val="FF0000"/>
                </a:solidFill>
              </a:rPr>
              <a:t>Mit Anerkennung</a:t>
            </a:r>
            <a:r>
              <a:rPr lang="de-DE" i="0" baseline="0" dirty="0" smtClean="0">
                <a:solidFill>
                  <a:srgbClr val="FF0000"/>
                </a:solidFill>
              </a:rPr>
              <a:t> und (zugestimmtem) Arbeitsvertrag Visum beantragen in Auslandsvertretung </a:t>
            </a:r>
            <a:r>
              <a:rPr lang="de-DE" i="0" baseline="0" dirty="0" smtClean="0">
                <a:solidFill>
                  <a:srgbClr val="FF0000"/>
                </a:solidFill>
                <a:sym typeface="Wingdings" panose="05000000000000000000" pitchFamily="2" charset="2"/>
              </a:rPr>
              <a:t> Gegencheck BA auch hier erst möglich</a:t>
            </a:r>
          </a:p>
          <a:p>
            <a:pPr marL="0" lvl="0" indent="0">
              <a:buFont typeface="+mj-lt"/>
              <a:buNone/>
            </a:pPr>
            <a:r>
              <a:rPr lang="de-DE" i="0" baseline="0" dirty="0" smtClean="0">
                <a:solidFill>
                  <a:srgbClr val="FF0000"/>
                </a:solidFill>
                <a:sym typeface="Wingdings" panose="05000000000000000000" pitchFamily="2" charset="2"/>
              </a:rPr>
              <a:t>3. Einreise mit Visum zur Erwerbstätigkeit, was in </a:t>
            </a:r>
            <a:r>
              <a:rPr lang="de-DE" i="0" baseline="0" dirty="0" err="1" smtClean="0">
                <a:solidFill>
                  <a:srgbClr val="FF0000"/>
                </a:solidFill>
                <a:sym typeface="Wingdings" panose="05000000000000000000" pitchFamily="2" charset="2"/>
              </a:rPr>
              <a:t>Dtl</a:t>
            </a:r>
            <a:r>
              <a:rPr lang="de-DE" i="0" baseline="0" dirty="0" smtClean="0">
                <a:solidFill>
                  <a:srgbClr val="FF0000"/>
                </a:solidFill>
                <a:sym typeface="Wingdings" panose="05000000000000000000" pitchFamily="2" charset="2"/>
              </a:rPr>
              <a:t>. Bei Ausländerbehörde in Aufenthaltstitel umgewandelt wird, Gültigkeit Visum i.d.R. 3 Monate  gleich nach Ankunft Termin bei ABH machen lassen, bei Ausstellung Aufenthaltstitel wird ggf. BA einbezogen, falls sich etwas geändert hat</a:t>
            </a:r>
            <a:endParaRPr lang="de-DE" i="0" dirty="0" smtClean="0">
              <a:solidFill>
                <a:srgbClr val="FF0000"/>
              </a:solidFill>
            </a:endParaRPr>
          </a:p>
          <a:p>
            <a:endParaRPr lang="de-DE"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0FF82D2-E1E7-42C2-B8CB-060B44653FBA}" type="slidenum">
              <a:rPr lang="en-GB" smtClean="0"/>
              <a:t>6</a:t>
            </a:fld>
            <a:endParaRPr lang="en-GB" dirty="0"/>
          </a:p>
        </p:txBody>
      </p:sp>
      <p:grpSp>
        <p:nvGrpSpPr>
          <p:cNvPr id="5" name="Gruppieren 4"/>
          <p:cNvGrpSpPr/>
          <p:nvPr/>
        </p:nvGrpSpPr>
        <p:grpSpPr>
          <a:xfrm>
            <a:off x="248273" y="4416123"/>
            <a:ext cx="5970595" cy="6007301"/>
            <a:chOff x="479795" y="2810128"/>
            <a:chExt cx="8145362" cy="4689494"/>
          </a:xfrm>
        </p:grpSpPr>
        <p:sp>
          <p:nvSpPr>
            <p:cNvPr id="6" name="Rechteck 5"/>
            <p:cNvSpPr/>
            <p:nvPr/>
          </p:nvSpPr>
          <p:spPr>
            <a:xfrm>
              <a:off x="724714" y="3096312"/>
              <a:ext cx="7696713" cy="3163489"/>
            </a:xfrm>
            <a:prstGeom prst="rect">
              <a:avLst/>
            </a:prstGeom>
            <a:solidFill>
              <a:schemeClr val="bg1">
                <a:lumMod val="9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7" name="0"/>
            <p:cNvSpPr/>
            <p:nvPr/>
          </p:nvSpPr>
          <p:spPr>
            <a:xfrm>
              <a:off x="728168" y="2827921"/>
              <a:ext cx="3609790" cy="1962149"/>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endParaRPr lang="de-DE" sz="1792" b="1" dirty="0">
                <a:solidFill>
                  <a:srgbClr val="000000"/>
                </a:solidFill>
                <a:latin typeface="Arial" panose="020B0604020202020204" pitchFamily="34" charset="0"/>
              </a:endParaRPr>
            </a:p>
            <a:p>
              <a:pPr marL="0" lvl="1">
                <a:spcAft>
                  <a:spcPts val="697"/>
                </a:spcAft>
                <a:buClr>
                  <a:srgbClr val="FF0000"/>
                </a:buClr>
                <a:buSzPct val="80000"/>
              </a:pPr>
              <a:r>
                <a:rPr lang="de-DE" sz="1593" dirty="0">
                  <a:solidFill>
                    <a:srgbClr val="000000"/>
                  </a:solidFill>
                  <a:latin typeface="Arial" panose="020B0604020202020204" pitchFamily="34" charset="0"/>
                </a:rPr>
                <a:t>Menschen mit einem anerkannten Abschluss können ohne Arbeitsplatz einreisen und sechs Monate nach einer Arbeit suchen (Voraussetzung: notwendige deutsche Sprachkenntnisse und Lebensunterhaltssicherung)	</a:t>
              </a:r>
            </a:p>
          </p:txBody>
        </p:sp>
        <p:sp>
          <p:nvSpPr>
            <p:cNvPr id="8" name="0"/>
            <p:cNvSpPr/>
            <p:nvPr/>
          </p:nvSpPr>
          <p:spPr>
            <a:xfrm>
              <a:off x="5123645" y="2810128"/>
              <a:ext cx="3298578" cy="2171112"/>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endParaRPr lang="de-DE" sz="1792" b="1" dirty="0">
                <a:solidFill>
                  <a:srgbClr val="000000"/>
                </a:solidFill>
                <a:latin typeface="Arial" panose="020B0604020202020204" pitchFamily="34" charset="0"/>
              </a:endParaRPr>
            </a:p>
            <a:p>
              <a:pPr marL="0" lvl="1">
                <a:spcAft>
                  <a:spcPts val="697"/>
                </a:spcAft>
                <a:buClr>
                  <a:srgbClr val="FF0000"/>
                </a:buClr>
                <a:buSzPct val="80000"/>
              </a:pPr>
              <a:r>
                <a:rPr lang="de-DE" sz="1593" dirty="0">
                  <a:solidFill>
                    <a:srgbClr val="000000"/>
                  </a:solidFill>
                  <a:latin typeface="Arial" panose="020B0604020202020204" pitchFamily="34" charset="0"/>
                </a:rPr>
                <a:t>Wenn die BA eine </a:t>
              </a:r>
              <a:r>
                <a:rPr lang="de-DE" sz="1593" dirty="0" err="1">
                  <a:solidFill>
                    <a:srgbClr val="000000"/>
                  </a:solidFill>
                  <a:latin typeface="Arial" panose="020B0604020202020204" pitchFamily="34" charset="0"/>
                </a:rPr>
                <a:t>Vermittlungsab</a:t>
              </a:r>
              <a:r>
                <a:rPr lang="de-DE" sz="1593" dirty="0">
                  <a:solidFill>
                    <a:srgbClr val="000000"/>
                  </a:solidFill>
                  <a:latin typeface="Arial" panose="020B0604020202020204" pitchFamily="34" charset="0"/>
                </a:rPr>
                <a:t>-sprache mit einer BA-</a:t>
              </a:r>
              <a:r>
                <a:rPr lang="de-DE" sz="1593" dirty="0" err="1">
                  <a:solidFill>
                    <a:srgbClr val="000000"/>
                  </a:solidFill>
                  <a:latin typeface="Arial" panose="020B0604020202020204" pitchFamily="34" charset="0"/>
                </a:rPr>
                <a:t>Partnerver</a:t>
              </a:r>
              <a:r>
                <a:rPr lang="de-DE" sz="1593" dirty="0">
                  <a:solidFill>
                    <a:srgbClr val="000000"/>
                  </a:solidFill>
                  <a:latin typeface="Arial" panose="020B0604020202020204" pitchFamily="34" charset="0"/>
                </a:rPr>
                <a:t>-</a:t>
              </a:r>
              <a:r>
                <a:rPr lang="de-DE" sz="1593" dirty="0" err="1">
                  <a:solidFill>
                    <a:srgbClr val="000000"/>
                  </a:solidFill>
                  <a:latin typeface="Arial" panose="020B0604020202020204" pitchFamily="34" charset="0"/>
                </a:rPr>
                <a:t>waltung</a:t>
              </a:r>
              <a:r>
                <a:rPr lang="de-DE" sz="1593" dirty="0">
                  <a:solidFill>
                    <a:srgbClr val="000000"/>
                  </a:solidFill>
                  <a:latin typeface="Arial" panose="020B0604020202020204" pitchFamily="34" charset="0"/>
                </a:rPr>
                <a:t> getroffen hat, können Menschen einreisen, um ein Anerkennungsverfahren (≤ 3 Jahre) durchzuführen; eine fachähnliche Nebenbeschäftigung ist währenddessen erlaubt</a:t>
              </a:r>
            </a:p>
            <a:p>
              <a:pPr marL="0" lvl="1">
                <a:spcAft>
                  <a:spcPts val="697"/>
                </a:spcAft>
                <a:buClr>
                  <a:srgbClr val="FF0000"/>
                </a:buClr>
                <a:buSzPct val="80000"/>
              </a:pPr>
              <a:endParaRPr lang="de-DE" sz="1593" dirty="0">
                <a:solidFill>
                  <a:srgbClr val="000000"/>
                </a:solidFill>
                <a:latin typeface="Arial" panose="020B0604020202020204" pitchFamily="34" charset="0"/>
              </a:endParaRPr>
            </a:p>
          </p:txBody>
        </p:sp>
        <p:sp>
          <p:nvSpPr>
            <p:cNvPr id="9" name="0"/>
            <p:cNvSpPr/>
            <p:nvPr/>
          </p:nvSpPr>
          <p:spPr>
            <a:xfrm>
              <a:off x="5123644" y="5328510"/>
              <a:ext cx="3298034" cy="2171112"/>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r>
                <a:rPr lang="de-DE" sz="1593" dirty="0">
                  <a:solidFill>
                    <a:srgbClr val="000000"/>
                  </a:solidFill>
                  <a:latin typeface="Arial" panose="020B0604020202020204" pitchFamily="34" charset="0"/>
                </a:rPr>
                <a:t>Einreise mit Teilanerkennung zur Durchführung einer Qualifizierung mit dem Ziel der Vollanerkennung</a:t>
              </a:r>
            </a:p>
          </p:txBody>
        </p:sp>
        <p:sp>
          <p:nvSpPr>
            <p:cNvPr id="10" name="0"/>
            <p:cNvSpPr/>
            <p:nvPr/>
          </p:nvSpPr>
          <p:spPr>
            <a:xfrm>
              <a:off x="724714" y="5329929"/>
              <a:ext cx="3609790" cy="1471458"/>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lvl="1">
                <a:spcAft>
                  <a:spcPts val="697"/>
                </a:spcAft>
                <a:buClr>
                  <a:srgbClr val="FF0000"/>
                </a:buClr>
                <a:buSzPct val="80000"/>
              </a:pPr>
              <a:r>
                <a:rPr lang="de-DE" sz="1593" dirty="0">
                  <a:solidFill>
                    <a:srgbClr val="000000"/>
                  </a:solidFill>
                  <a:latin typeface="Arial" panose="020B0604020202020204" pitchFamily="34" charset="0"/>
                </a:rPr>
                <a:t>Für bestimmte IT-Berufe genügt</a:t>
              </a:r>
              <a:br>
                <a:rPr lang="de-DE" sz="1593" dirty="0">
                  <a:solidFill>
                    <a:srgbClr val="000000"/>
                  </a:solidFill>
                  <a:latin typeface="Arial" panose="020B0604020202020204" pitchFamily="34" charset="0"/>
                </a:rPr>
              </a:br>
              <a:r>
                <a:rPr lang="de-DE" sz="1593" dirty="0">
                  <a:solidFill>
                    <a:srgbClr val="000000"/>
                  </a:solidFill>
                  <a:latin typeface="Arial" panose="020B0604020202020204" pitchFamily="34" charset="0"/>
                </a:rPr>
                <a:t>eine einschlägige Berufserfahrung</a:t>
              </a:r>
            </a:p>
          </p:txBody>
        </p:sp>
        <p:cxnSp>
          <p:nvCxnSpPr>
            <p:cNvPr id="11" name="Gerader Verbinder 10"/>
            <p:cNvCxnSpPr>
              <a:endCxn id="6" idx="2"/>
            </p:cNvCxnSpPr>
            <p:nvPr/>
          </p:nvCxnSpPr>
          <p:spPr bwMode="auto">
            <a:xfrm>
              <a:off x="4563209" y="3105696"/>
              <a:ext cx="9861" cy="315410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2" name="Gerader Verbinder 11"/>
            <p:cNvCxnSpPr/>
            <p:nvPr/>
          </p:nvCxnSpPr>
          <p:spPr bwMode="auto">
            <a:xfrm flipV="1">
              <a:off x="724714" y="5146098"/>
              <a:ext cx="7716324" cy="9385"/>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 name="Gerader Verbinder 12"/>
            <p:cNvCxnSpPr/>
            <p:nvPr/>
          </p:nvCxnSpPr>
          <p:spPr bwMode="auto">
            <a:xfrm flipV="1">
              <a:off x="479795" y="4630065"/>
              <a:ext cx="7716324" cy="9385"/>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4" name="Ellipse 13"/>
            <p:cNvSpPr/>
            <p:nvPr/>
          </p:nvSpPr>
          <p:spPr>
            <a:xfrm>
              <a:off x="4634741" y="317698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5" name="Textfeld 14"/>
            <p:cNvSpPr txBox="1"/>
            <p:nvPr/>
          </p:nvSpPr>
          <p:spPr>
            <a:xfrm>
              <a:off x="4634741" y="3186520"/>
              <a:ext cx="358424" cy="287362"/>
            </a:xfrm>
            <a:prstGeom prst="rect">
              <a:avLst/>
            </a:prstGeom>
            <a:noFill/>
          </p:spPr>
          <p:txBody>
            <a:bodyPr wrap="square" rtlCol="0">
              <a:spAutoFit/>
            </a:bodyPr>
            <a:lstStyle/>
            <a:p>
              <a:pPr algn="ctr"/>
              <a:r>
                <a:rPr lang="de-DE" sz="1792" b="1" dirty="0">
                  <a:solidFill>
                    <a:schemeClr val="bg1">
                      <a:lumMod val="95000"/>
                    </a:schemeClr>
                  </a:solidFill>
                </a:rPr>
                <a:t>3</a:t>
              </a:r>
            </a:p>
          </p:txBody>
        </p:sp>
        <p:sp>
          <p:nvSpPr>
            <p:cNvPr id="16" name="Ellipse 15"/>
            <p:cNvSpPr/>
            <p:nvPr/>
          </p:nvSpPr>
          <p:spPr>
            <a:xfrm>
              <a:off x="4075609" y="317698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7" name="Textfeld 16"/>
            <p:cNvSpPr txBox="1"/>
            <p:nvPr/>
          </p:nvSpPr>
          <p:spPr>
            <a:xfrm>
              <a:off x="4091902" y="3177431"/>
              <a:ext cx="325841" cy="287362"/>
            </a:xfrm>
            <a:prstGeom prst="rect">
              <a:avLst/>
            </a:prstGeom>
            <a:noFill/>
          </p:spPr>
          <p:txBody>
            <a:bodyPr wrap="square" rtlCol="0">
              <a:spAutoFit/>
            </a:bodyPr>
            <a:lstStyle/>
            <a:p>
              <a:pPr algn="ctr"/>
              <a:r>
                <a:rPr lang="de-DE" sz="1792" b="1" dirty="0">
                  <a:solidFill>
                    <a:schemeClr val="bg1">
                      <a:lumMod val="95000"/>
                    </a:schemeClr>
                  </a:solidFill>
                </a:rPr>
                <a:t>2</a:t>
              </a:r>
            </a:p>
          </p:txBody>
        </p:sp>
        <p:sp>
          <p:nvSpPr>
            <p:cNvPr id="18" name="Ellipse 17"/>
            <p:cNvSpPr/>
            <p:nvPr/>
          </p:nvSpPr>
          <p:spPr>
            <a:xfrm>
              <a:off x="4110402" y="519671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9" name="Textfeld 18"/>
            <p:cNvSpPr txBox="1"/>
            <p:nvPr/>
          </p:nvSpPr>
          <p:spPr>
            <a:xfrm>
              <a:off x="4101166" y="5197014"/>
              <a:ext cx="358424" cy="287362"/>
            </a:xfrm>
            <a:prstGeom prst="rect">
              <a:avLst/>
            </a:prstGeom>
            <a:noFill/>
          </p:spPr>
          <p:txBody>
            <a:bodyPr wrap="square" rtlCol="0">
              <a:spAutoFit/>
            </a:bodyPr>
            <a:lstStyle/>
            <a:p>
              <a:pPr algn="ctr"/>
              <a:r>
                <a:rPr lang="de-DE" sz="1792" b="1" dirty="0">
                  <a:solidFill>
                    <a:schemeClr val="bg1">
                      <a:lumMod val="95000"/>
                    </a:schemeClr>
                  </a:solidFill>
                </a:rPr>
                <a:t>4</a:t>
              </a:r>
            </a:p>
          </p:txBody>
        </p:sp>
        <p:sp>
          <p:nvSpPr>
            <p:cNvPr id="20" name="Rechteck 19"/>
            <p:cNvSpPr/>
            <p:nvPr/>
          </p:nvSpPr>
          <p:spPr>
            <a:xfrm>
              <a:off x="682225" y="6296299"/>
              <a:ext cx="7942932" cy="287311"/>
            </a:xfrm>
            <a:prstGeom prst="rect">
              <a:avLst/>
            </a:prstGeom>
          </p:spPr>
          <p:txBody>
            <a:bodyPr wrap="square">
              <a:spAutoFit/>
            </a:bodyPr>
            <a:lstStyle/>
            <a:p>
              <a:r>
                <a:rPr lang="de-DE" sz="896" dirty="0">
                  <a:solidFill>
                    <a:srgbClr val="000000"/>
                  </a:solidFill>
                  <a:latin typeface="Arial" panose="020B0604020202020204" pitchFamily="34" charset="0"/>
                </a:rPr>
                <a:t>*Zuwandernde über 45 müssen neben einem Arbeitsvertrag auch ein bestimmtes Gehalt vorweisen, ähnlich wie bei der Blauen Karte EU</a:t>
              </a:r>
              <a:endParaRPr lang="de-DE" sz="896" dirty="0"/>
            </a:p>
          </p:txBody>
        </p:sp>
        <p:sp>
          <p:nvSpPr>
            <p:cNvPr id="21" name="Ellipse 20"/>
            <p:cNvSpPr/>
            <p:nvPr/>
          </p:nvSpPr>
          <p:spPr>
            <a:xfrm>
              <a:off x="4667453" y="5206100"/>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22" name="Textfeld 21"/>
            <p:cNvSpPr txBox="1"/>
            <p:nvPr/>
          </p:nvSpPr>
          <p:spPr>
            <a:xfrm>
              <a:off x="4667453" y="5206399"/>
              <a:ext cx="358424" cy="287362"/>
            </a:xfrm>
            <a:prstGeom prst="rect">
              <a:avLst/>
            </a:prstGeom>
            <a:noFill/>
          </p:spPr>
          <p:txBody>
            <a:bodyPr wrap="square" rtlCol="0">
              <a:spAutoFit/>
            </a:bodyPr>
            <a:lstStyle/>
            <a:p>
              <a:pPr algn="ctr"/>
              <a:r>
                <a:rPr lang="de-DE" sz="1792" b="1" dirty="0" smtClean="0">
                  <a:solidFill>
                    <a:schemeClr val="bg1">
                      <a:lumMod val="95000"/>
                    </a:schemeClr>
                  </a:solidFill>
                </a:rPr>
                <a:t>5</a:t>
              </a:r>
              <a:endParaRPr lang="de-DE" sz="1792" b="1" dirty="0">
                <a:solidFill>
                  <a:schemeClr val="bg1">
                    <a:lumMod val="95000"/>
                  </a:schemeClr>
                </a:solidFill>
              </a:endParaRPr>
            </a:p>
          </p:txBody>
        </p:sp>
      </p:grpSp>
    </p:spTree>
    <p:extLst>
      <p:ext uri="{BB962C8B-B14F-4D97-AF65-F5344CB8AC3E}">
        <p14:creationId xmlns:p14="http://schemas.microsoft.com/office/powerpoint/2010/main" val="294973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600" b="0" i="0" u="none" strike="noStrike" kern="1200" baseline="0" dirty="0" smtClean="0">
                <a:solidFill>
                  <a:schemeClr val="tx1"/>
                </a:solidFill>
                <a:latin typeface="+mn-lt"/>
                <a:ea typeface="+mn-ea"/>
                <a:cs typeface="+mn-cs"/>
              </a:rPr>
              <a:t>Option für AG!</a:t>
            </a:r>
          </a:p>
          <a:p>
            <a:r>
              <a:rPr lang="de-DE" sz="600" b="0" i="0" u="none" strike="noStrike" kern="1200" baseline="0" dirty="0" smtClean="0">
                <a:solidFill>
                  <a:schemeClr val="tx1"/>
                </a:solidFill>
                <a:latin typeface="+mn-lt"/>
                <a:ea typeface="+mn-ea"/>
                <a:cs typeface="+mn-cs"/>
              </a:rPr>
              <a:t>Beschleunigtes Fachkräfteverfahren  </a:t>
            </a:r>
          </a:p>
          <a:p>
            <a:r>
              <a:rPr lang="de-DE" sz="600" b="0" i="0" u="none" strike="noStrike" kern="1200" baseline="0" dirty="0" smtClean="0">
                <a:solidFill>
                  <a:schemeClr val="tx1"/>
                </a:solidFill>
                <a:latin typeface="+mn-lt"/>
                <a:ea typeface="+mn-ea"/>
                <a:cs typeface="+mn-cs"/>
              </a:rPr>
              <a:t>•Arbeitgeber </a:t>
            </a:r>
            <a:r>
              <a:rPr lang="de-DE" sz="600" b="0" i="0" u="none" strike="noStrike" kern="1200" baseline="0" dirty="0" err="1" smtClean="0">
                <a:solidFill>
                  <a:schemeClr val="tx1"/>
                </a:solidFill>
                <a:latin typeface="+mn-lt"/>
                <a:ea typeface="+mn-ea"/>
                <a:cs typeface="+mn-cs"/>
              </a:rPr>
              <a:t>Bevollmächtiger</a:t>
            </a:r>
            <a:r>
              <a:rPr lang="de-DE" sz="600" b="0" i="0" u="none" strike="noStrike" kern="1200" baseline="0" dirty="0" smtClean="0">
                <a:solidFill>
                  <a:schemeClr val="tx1"/>
                </a:solidFill>
                <a:latin typeface="+mn-lt"/>
                <a:ea typeface="+mn-ea"/>
                <a:cs typeface="+mn-cs"/>
              </a:rPr>
              <a:t> Fachkraft</a:t>
            </a:r>
          </a:p>
          <a:p>
            <a:r>
              <a:rPr lang="de-DE" sz="600" b="0" i="0" u="none" strike="noStrike" kern="1200" baseline="0" dirty="0" smtClean="0">
                <a:solidFill>
                  <a:schemeClr val="tx1"/>
                </a:solidFill>
                <a:latin typeface="+mn-lt"/>
                <a:ea typeface="+mn-ea"/>
                <a:cs typeface="+mn-cs"/>
              </a:rPr>
              <a:t>- beantragt bei zuständiger Ausländerbehörde (ABH) das beschleunigte Fachkräfteverfahren (411 Euro), ist dann unmittelbarer Ansprechpartner </a:t>
            </a:r>
            <a:r>
              <a:rPr lang="de-DE" sz="600" b="0" i="0" u="none" strike="noStrike" kern="1200" baseline="0" dirty="0" smtClean="0">
                <a:solidFill>
                  <a:schemeClr val="tx1"/>
                </a:solidFill>
                <a:latin typeface="+mn-lt"/>
                <a:ea typeface="+mn-ea"/>
                <a:cs typeface="+mn-cs"/>
                <a:sym typeface="Wingdings" panose="05000000000000000000" pitchFamily="2" charset="2"/>
              </a:rPr>
              <a:t> </a:t>
            </a:r>
            <a:r>
              <a:rPr lang="de-DE" sz="600" b="0" i="0" u="none" strike="noStrike" kern="1200" baseline="0" dirty="0" err="1" smtClean="0">
                <a:solidFill>
                  <a:schemeClr val="tx1"/>
                </a:solidFill>
                <a:latin typeface="+mn-lt"/>
                <a:ea typeface="+mn-ea"/>
                <a:cs typeface="+mn-cs"/>
                <a:sym typeface="Wingdings" panose="05000000000000000000" pitchFamily="2" charset="2"/>
              </a:rPr>
              <a:t>Employer</a:t>
            </a:r>
            <a:r>
              <a:rPr lang="de-DE" sz="600" b="0" i="0" u="none" strike="noStrike" kern="1200" baseline="0" smtClean="0">
                <a:solidFill>
                  <a:schemeClr val="tx1"/>
                </a:solidFill>
                <a:latin typeface="+mn-lt"/>
                <a:ea typeface="+mn-ea"/>
                <a:cs typeface="+mn-cs"/>
                <a:sym typeface="Wingdings" panose="05000000000000000000" pitchFamily="2" charset="2"/>
              </a:rPr>
              <a:t> Branding</a:t>
            </a:r>
            <a:endParaRPr lang="de-DE" sz="600" b="0" i="0" u="none" strike="noStrike" kern="1200" baseline="0" dirty="0" smtClean="0">
              <a:solidFill>
                <a:schemeClr val="tx1"/>
              </a:solidFill>
              <a:latin typeface="+mn-lt"/>
              <a:ea typeface="+mn-ea"/>
              <a:cs typeface="+mn-cs"/>
            </a:endParaRPr>
          </a:p>
          <a:p>
            <a:pPr marL="0" marR="0" lvl="0" indent="0" algn="l" defTabSz="457291" rtl="0" eaLnBrk="1" fontAlgn="auto" latinLnBrk="0" hangingPunct="1">
              <a:lnSpc>
                <a:spcPct val="100000"/>
              </a:lnSpc>
              <a:spcBef>
                <a:spcPts val="0"/>
              </a:spcBef>
              <a:spcAft>
                <a:spcPts val="0"/>
              </a:spcAft>
              <a:buClrTx/>
              <a:buSzTx/>
              <a:buFontTx/>
              <a:buNone/>
              <a:tabLst/>
              <a:defRPr/>
            </a:pPr>
            <a:r>
              <a:rPr lang="de-DE" sz="600" b="0" i="0" u="none" strike="noStrike" kern="1200" baseline="0" dirty="0" smtClean="0">
                <a:solidFill>
                  <a:schemeClr val="tx1"/>
                </a:solidFill>
                <a:latin typeface="+mn-lt"/>
                <a:ea typeface="+mn-ea"/>
                <a:cs typeface="+mn-cs"/>
              </a:rPr>
              <a:t>•ABH führt durch das gesamte Einreiseverfahren </a:t>
            </a:r>
            <a:r>
              <a:rPr lang="de-DE" sz="600" b="0" i="0" u="none" strike="noStrike" kern="1200" baseline="0" dirty="0" smtClean="0">
                <a:solidFill>
                  <a:schemeClr val="tx1"/>
                </a:solidFill>
                <a:latin typeface="+mn-lt"/>
                <a:ea typeface="+mn-ea"/>
                <a:cs typeface="+mn-cs"/>
                <a:sym typeface="Wingdings" panose="05000000000000000000" pitchFamily="2" charset="2"/>
              </a:rPr>
              <a:t> Vorabzustimmung Ziel, keine Erfolgsgarantie, keine Rückerstattung</a:t>
            </a:r>
            <a:endParaRPr lang="de-DE" sz="600" b="0" i="0" u="none" strike="noStrike" kern="1200" baseline="0" dirty="0" smtClean="0">
              <a:solidFill>
                <a:schemeClr val="tx1"/>
              </a:solidFill>
              <a:latin typeface="+mn-lt"/>
              <a:ea typeface="+mn-ea"/>
              <a:cs typeface="+mn-cs"/>
            </a:endParaRPr>
          </a:p>
          <a:p>
            <a:pPr marL="0" marR="0" lvl="0" indent="0" algn="l" defTabSz="457291" rtl="0" eaLnBrk="1" fontAlgn="auto" latinLnBrk="0" hangingPunct="1">
              <a:lnSpc>
                <a:spcPct val="100000"/>
              </a:lnSpc>
              <a:spcBef>
                <a:spcPts val="0"/>
              </a:spcBef>
              <a:spcAft>
                <a:spcPts val="0"/>
              </a:spcAft>
              <a:buClrTx/>
              <a:buSzTx/>
              <a:buFontTx/>
              <a:buNone/>
              <a:tabLst/>
              <a:defRPr/>
            </a:pPr>
            <a:r>
              <a:rPr lang="de-DE" sz="600" b="0" i="0" u="none" strike="noStrike" kern="1200" baseline="0" dirty="0" smtClean="0">
                <a:solidFill>
                  <a:schemeClr val="tx1"/>
                </a:solidFill>
                <a:latin typeface="+mn-lt"/>
                <a:ea typeface="+mn-ea"/>
                <a:cs typeface="+mn-cs"/>
              </a:rPr>
              <a:t>•verkürzte Fristen für alle Verwaltungsverfahren</a:t>
            </a:r>
          </a:p>
          <a:p>
            <a:pPr marL="0" marR="0" lvl="0" indent="0" algn="l" defTabSz="457291" rtl="0" eaLnBrk="1" fontAlgn="auto" latinLnBrk="0" hangingPunct="1">
              <a:lnSpc>
                <a:spcPct val="100000"/>
              </a:lnSpc>
              <a:spcBef>
                <a:spcPts val="0"/>
              </a:spcBef>
              <a:spcAft>
                <a:spcPts val="0"/>
              </a:spcAft>
              <a:buClrTx/>
              <a:buSzTx/>
              <a:buFontTx/>
              <a:buNone/>
              <a:tabLst/>
              <a:defRPr/>
            </a:pPr>
            <a:r>
              <a:rPr lang="de-DE" sz="600" b="0" i="0" u="none" strike="noStrike" kern="1200" baseline="0" dirty="0" smtClean="0">
                <a:solidFill>
                  <a:schemeClr val="tx1"/>
                </a:solidFill>
                <a:latin typeface="+mn-lt"/>
                <a:ea typeface="+mn-ea"/>
                <a:cs typeface="+mn-cs"/>
              </a:rPr>
              <a:t>- AP ist ABH in LK wo Betriebsstätte liegt</a:t>
            </a:r>
            <a:endParaRPr lang="de-DE" baseline="0" dirty="0" smtClean="0"/>
          </a:p>
        </p:txBody>
      </p:sp>
      <p:sp>
        <p:nvSpPr>
          <p:cNvPr id="4" name="Foliennummernplatzhalter 3"/>
          <p:cNvSpPr>
            <a:spLocks noGrp="1"/>
          </p:cNvSpPr>
          <p:nvPr>
            <p:ph type="sldNum" sz="quarter" idx="10"/>
          </p:nvPr>
        </p:nvSpPr>
        <p:spPr/>
        <p:txBody>
          <a:bodyPr/>
          <a:lstStyle/>
          <a:p>
            <a:fld id="{50FF82D2-E1E7-42C2-B8CB-060B44653FBA}" type="slidenum">
              <a:rPr lang="en-GB" smtClean="0"/>
              <a:t>7</a:t>
            </a:fld>
            <a:endParaRPr lang="en-GB" dirty="0"/>
          </a:p>
        </p:txBody>
      </p:sp>
      <p:grpSp>
        <p:nvGrpSpPr>
          <p:cNvPr id="5" name="Gruppieren 4"/>
          <p:cNvGrpSpPr/>
          <p:nvPr/>
        </p:nvGrpSpPr>
        <p:grpSpPr>
          <a:xfrm>
            <a:off x="248273" y="4416123"/>
            <a:ext cx="5970595" cy="6007301"/>
            <a:chOff x="479795" y="2810128"/>
            <a:chExt cx="8145362" cy="4689494"/>
          </a:xfrm>
        </p:grpSpPr>
        <p:sp>
          <p:nvSpPr>
            <p:cNvPr id="6" name="Rechteck 5"/>
            <p:cNvSpPr/>
            <p:nvPr/>
          </p:nvSpPr>
          <p:spPr>
            <a:xfrm>
              <a:off x="724714" y="3096312"/>
              <a:ext cx="7696713" cy="3163489"/>
            </a:xfrm>
            <a:prstGeom prst="rect">
              <a:avLst/>
            </a:prstGeom>
            <a:solidFill>
              <a:schemeClr val="bg1">
                <a:lumMod val="9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7" name="0"/>
            <p:cNvSpPr/>
            <p:nvPr/>
          </p:nvSpPr>
          <p:spPr>
            <a:xfrm>
              <a:off x="728168" y="2827921"/>
              <a:ext cx="3609790" cy="1962149"/>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endParaRPr lang="de-DE" sz="1792" b="1" dirty="0">
                <a:solidFill>
                  <a:srgbClr val="000000"/>
                </a:solidFill>
                <a:latin typeface="Arial" panose="020B0604020202020204" pitchFamily="34" charset="0"/>
              </a:endParaRPr>
            </a:p>
            <a:p>
              <a:pPr marL="0" lvl="1">
                <a:spcAft>
                  <a:spcPts val="697"/>
                </a:spcAft>
                <a:buClr>
                  <a:srgbClr val="FF0000"/>
                </a:buClr>
                <a:buSzPct val="80000"/>
              </a:pPr>
              <a:r>
                <a:rPr lang="de-DE" sz="1593" dirty="0">
                  <a:solidFill>
                    <a:srgbClr val="000000"/>
                  </a:solidFill>
                  <a:latin typeface="Arial" panose="020B0604020202020204" pitchFamily="34" charset="0"/>
                </a:rPr>
                <a:t>Menschen mit einem anerkannten Abschluss können ohne Arbeitsplatz einreisen und sechs Monate nach einer Arbeit suchen (Voraussetzung: notwendige deutsche Sprachkenntnisse und Lebensunterhaltssicherung)	</a:t>
              </a:r>
            </a:p>
          </p:txBody>
        </p:sp>
        <p:sp>
          <p:nvSpPr>
            <p:cNvPr id="8" name="0"/>
            <p:cNvSpPr/>
            <p:nvPr/>
          </p:nvSpPr>
          <p:spPr>
            <a:xfrm>
              <a:off x="5123645" y="2810128"/>
              <a:ext cx="3298578" cy="2171112"/>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endParaRPr lang="de-DE" sz="1792" b="1" dirty="0">
                <a:solidFill>
                  <a:srgbClr val="000000"/>
                </a:solidFill>
                <a:latin typeface="Arial" panose="020B0604020202020204" pitchFamily="34" charset="0"/>
              </a:endParaRPr>
            </a:p>
            <a:p>
              <a:pPr marL="0" lvl="1">
                <a:spcAft>
                  <a:spcPts val="697"/>
                </a:spcAft>
                <a:buClr>
                  <a:srgbClr val="FF0000"/>
                </a:buClr>
                <a:buSzPct val="80000"/>
              </a:pPr>
              <a:r>
                <a:rPr lang="de-DE" sz="1593" dirty="0">
                  <a:solidFill>
                    <a:srgbClr val="000000"/>
                  </a:solidFill>
                  <a:latin typeface="Arial" panose="020B0604020202020204" pitchFamily="34" charset="0"/>
                </a:rPr>
                <a:t>Wenn die BA eine </a:t>
              </a:r>
              <a:r>
                <a:rPr lang="de-DE" sz="1593" dirty="0" err="1">
                  <a:solidFill>
                    <a:srgbClr val="000000"/>
                  </a:solidFill>
                  <a:latin typeface="Arial" panose="020B0604020202020204" pitchFamily="34" charset="0"/>
                </a:rPr>
                <a:t>Vermittlungsab</a:t>
              </a:r>
              <a:r>
                <a:rPr lang="de-DE" sz="1593" dirty="0">
                  <a:solidFill>
                    <a:srgbClr val="000000"/>
                  </a:solidFill>
                  <a:latin typeface="Arial" panose="020B0604020202020204" pitchFamily="34" charset="0"/>
                </a:rPr>
                <a:t>-sprache mit einer BA-</a:t>
              </a:r>
              <a:r>
                <a:rPr lang="de-DE" sz="1593" dirty="0" err="1">
                  <a:solidFill>
                    <a:srgbClr val="000000"/>
                  </a:solidFill>
                  <a:latin typeface="Arial" panose="020B0604020202020204" pitchFamily="34" charset="0"/>
                </a:rPr>
                <a:t>Partnerver</a:t>
              </a:r>
              <a:r>
                <a:rPr lang="de-DE" sz="1593" dirty="0">
                  <a:solidFill>
                    <a:srgbClr val="000000"/>
                  </a:solidFill>
                  <a:latin typeface="Arial" panose="020B0604020202020204" pitchFamily="34" charset="0"/>
                </a:rPr>
                <a:t>-</a:t>
              </a:r>
              <a:r>
                <a:rPr lang="de-DE" sz="1593" dirty="0" err="1">
                  <a:solidFill>
                    <a:srgbClr val="000000"/>
                  </a:solidFill>
                  <a:latin typeface="Arial" panose="020B0604020202020204" pitchFamily="34" charset="0"/>
                </a:rPr>
                <a:t>waltung</a:t>
              </a:r>
              <a:r>
                <a:rPr lang="de-DE" sz="1593" dirty="0">
                  <a:solidFill>
                    <a:srgbClr val="000000"/>
                  </a:solidFill>
                  <a:latin typeface="Arial" panose="020B0604020202020204" pitchFamily="34" charset="0"/>
                </a:rPr>
                <a:t> getroffen hat, können Menschen einreisen, um ein Anerkennungsverfahren (≤ 3 Jahre) durchzuführen; eine fachähnliche Nebenbeschäftigung ist währenddessen erlaubt</a:t>
              </a:r>
            </a:p>
            <a:p>
              <a:pPr marL="0" lvl="1">
                <a:spcAft>
                  <a:spcPts val="697"/>
                </a:spcAft>
                <a:buClr>
                  <a:srgbClr val="FF0000"/>
                </a:buClr>
                <a:buSzPct val="80000"/>
              </a:pPr>
              <a:endParaRPr lang="de-DE" sz="1593" dirty="0">
                <a:solidFill>
                  <a:srgbClr val="000000"/>
                </a:solidFill>
                <a:latin typeface="Arial" panose="020B0604020202020204" pitchFamily="34" charset="0"/>
              </a:endParaRPr>
            </a:p>
          </p:txBody>
        </p:sp>
        <p:sp>
          <p:nvSpPr>
            <p:cNvPr id="9" name="0"/>
            <p:cNvSpPr/>
            <p:nvPr/>
          </p:nvSpPr>
          <p:spPr>
            <a:xfrm>
              <a:off x="5123644" y="5328510"/>
              <a:ext cx="3298034" cy="2171112"/>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97"/>
                </a:spcAft>
                <a:buClr>
                  <a:srgbClr val="FF0000"/>
                </a:buClr>
                <a:buSzPct val="80000"/>
              </a:pPr>
              <a:r>
                <a:rPr lang="de-DE" sz="1593" dirty="0">
                  <a:solidFill>
                    <a:srgbClr val="000000"/>
                  </a:solidFill>
                  <a:latin typeface="Arial" panose="020B0604020202020204" pitchFamily="34" charset="0"/>
                </a:rPr>
                <a:t>Einreise mit Teilanerkennung zur Durchführung einer Qualifizierung mit dem Ziel der Vollanerkennung</a:t>
              </a:r>
            </a:p>
          </p:txBody>
        </p:sp>
        <p:sp>
          <p:nvSpPr>
            <p:cNvPr id="10" name="0"/>
            <p:cNvSpPr/>
            <p:nvPr/>
          </p:nvSpPr>
          <p:spPr>
            <a:xfrm>
              <a:off x="724714" y="5329929"/>
              <a:ext cx="3609790" cy="1471458"/>
            </a:xfrm>
            <a:prstGeom prst="rect">
              <a:avLst/>
            </a:prstGeom>
            <a:noFill/>
            <a:ln w="20955" cap="flat" cmpd="sng" algn="ctr">
              <a:noFill/>
              <a:prstDash val="solid"/>
            </a:ln>
            <a:effectLst/>
            <a:extLst>
              <a:ext uri="{91240B29-F687-4F45-9708-019B960494DF}">
                <a14:hiddenLine xmlns:a14="http://schemas.microsoft.com/office/drawing/2010/main" w="20955" cap="flat" cmpd="sng" algn="ctr">
                  <a:solidFill>
                    <a:schemeClr val="tx1"/>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lvl="1">
                <a:spcAft>
                  <a:spcPts val="697"/>
                </a:spcAft>
                <a:buClr>
                  <a:srgbClr val="FF0000"/>
                </a:buClr>
                <a:buSzPct val="80000"/>
              </a:pPr>
              <a:r>
                <a:rPr lang="de-DE" sz="1593" dirty="0">
                  <a:solidFill>
                    <a:srgbClr val="000000"/>
                  </a:solidFill>
                  <a:latin typeface="Arial" panose="020B0604020202020204" pitchFamily="34" charset="0"/>
                </a:rPr>
                <a:t>Für bestimmte IT-Berufe genügt</a:t>
              </a:r>
              <a:br>
                <a:rPr lang="de-DE" sz="1593" dirty="0">
                  <a:solidFill>
                    <a:srgbClr val="000000"/>
                  </a:solidFill>
                  <a:latin typeface="Arial" panose="020B0604020202020204" pitchFamily="34" charset="0"/>
                </a:rPr>
              </a:br>
              <a:r>
                <a:rPr lang="de-DE" sz="1593" dirty="0">
                  <a:solidFill>
                    <a:srgbClr val="000000"/>
                  </a:solidFill>
                  <a:latin typeface="Arial" panose="020B0604020202020204" pitchFamily="34" charset="0"/>
                </a:rPr>
                <a:t>eine einschlägige Berufserfahrung</a:t>
              </a:r>
            </a:p>
          </p:txBody>
        </p:sp>
        <p:cxnSp>
          <p:nvCxnSpPr>
            <p:cNvPr id="11" name="Gerader Verbinder 10"/>
            <p:cNvCxnSpPr>
              <a:endCxn id="6" idx="2"/>
            </p:cNvCxnSpPr>
            <p:nvPr/>
          </p:nvCxnSpPr>
          <p:spPr bwMode="auto">
            <a:xfrm>
              <a:off x="4563209" y="3105696"/>
              <a:ext cx="9861" cy="315410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2" name="Gerader Verbinder 11"/>
            <p:cNvCxnSpPr/>
            <p:nvPr/>
          </p:nvCxnSpPr>
          <p:spPr bwMode="auto">
            <a:xfrm flipV="1">
              <a:off x="724714" y="5146098"/>
              <a:ext cx="7716324" cy="9385"/>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 name="Gerader Verbinder 12"/>
            <p:cNvCxnSpPr/>
            <p:nvPr/>
          </p:nvCxnSpPr>
          <p:spPr bwMode="auto">
            <a:xfrm flipV="1">
              <a:off x="479795" y="4630065"/>
              <a:ext cx="7716324" cy="9385"/>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4" name="Ellipse 13"/>
            <p:cNvSpPr/>
            <p:nvPr/>
          </p:nvSpPr>
          <p:spPr>
            <a:xfrm>
              <a:off x="4634741" y="317698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5" name="Textfeld 14"/>
            <p:cNvSpPr txBox="1"/>
            <p:nvPr/>
          </p:nvSpPr>
          <p:spPr>
            <a:xfrm>
              <a:off x="4634741" y="3186520"/>
              <a:ext cx="358424" cy="287362"/>
            </a:xfrm>
            <a:prstGeom prst="rect">
              <a:avLst/>
            </a:prstGeom>
            <a:noFill/>
          </p:spPr>
          <p:txBody>
            <a:bodyPr wrap="square" rtlCol="0">
              <a:spAutoFit/>
            </a:bodyPr>
            <a:lstStyle/>
            <a:p>
              <a:pPr algn="ctr"/>
              <a:r>
                <a:rPr lang="de-DE" sz="1792" b="1" dirty="0">
                  <a:solidFill>
                    <a:schemeClr val="bg1">
                      <a:lumMod val="95000"/>
                    </a:schemeClr>
                  </a:solidFill>
                </a:rPr>
                <a:t>3</a:t>
              </a:r>
            </a:p>
          </p:txBody>
        </p:sp>
        <p:sp>
          <p:nvSpPr>
            <p:cNvPr id="16" name="Ellipse 15"/>
            <p:cNvSpPr/>
            <p:nvPr/>
          </p:nvSpPr>
          <p:spPr>
            <a:xfrm>
              <a:off x="4075609" y="317698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7" name="Textfeld 16"/>
            <p:cNvSpPr txBox="1"/>
            <p:nvPr/>
          </p:nvSpPr>
          <p:spPr>
            <a:xfrm>
              <a:off x="4091902" y="3177431"/>
              <a:ext cx="325841" cy="287362"/>
            </a:xfrm>
            <a:prstGeom prst="rect">
              <a:avLst/>
            </a:prstGeom>
            <a:noFill/>
          </p:spPr>
          <p:txBody>
            <a:bodyPr wrap="square" rtlCol="0">
              <a:spAutoFit/>
            </a:bodyPr>
            <a:lstStyle/>
            <a:p>
              <a:pPr algn="ctr"/>
              <a:r>
                <a:rPr lang="de-DE" sz="1792" b="1" dirty="0">
                  <a:solidFill>
                    <a:schemeClr val="bg1">
                      <a:lumMod val="95000"/>
                    </a:schemeClr>
                  </a:solidFill>
                </a:rPr>
                <a:t>2</a:t>
              </a:r>
            </a:p>
          </p:txBody>
        </p:sp>
        <p:sp>
          <p:nvSpPr>
            <p:cNvPr id="18" name="Ellipse 17"/>
            <p:cNvSpPr/>
            <p:nvPr/>
          </p:nvSpPr>
          <p:spPr>
            <a:xfrm>
              <a:off x="4110402" y="5196715"/>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19" name="Textfeld 18"/>
            <p:cNvSpPr txBox="1"/>
            <p:nvPr/>
          </p:nvSpPr>
          <p:spPr>
            <a:xfrm>
              <a:off x="4101166" y="5197014"/>
              <a:ext cx="358424" cy="287362"/>
            </a:xfrm>
            <a:prstGeom prst="rect">
              <a:avLst/>
            </a:prstGeom>
            <a:noFill/>
          </p:spPr>
          <p:txBody>
            <a:bodyPr wrap="square" rtlCol="0">
              <a:spAutoFit/>
            </a:bodyPr>
            <a:lstStyle/>
            <a:p>
              <a:pPr algn="ctr"/>
              <a:r>
                <a:rPr lang="de-DE" sz="1792" b="1" dirty="0">
                  <a:solidFill>
                    <a:schemeClr val="bg1">
                      <a:lumMod val="95000"/>
                    </a:schemeClr>
                  </a:solidFill>
                </a:rPr>
                <a:t>4</a:t>
              </a:r>
            </a:p>
          </p:txBody>
        </p:sp>
        <p:sp>
          <p:nvSpPr>
            <p:cNvPr id="20" name="Rechteck 19"/>
            <p:cNvSpPr/>
            <p:nvPr/>
          </p:nvSpPr>
          <p:spPr>
            <a:xfrm>
              <a:off x="682225" y="6296299"/>
              <a:ext cx="7942932" cy="287311"/>
            </a:xfrm>
            <a:prstGeom prst="rect">
              <a:avLst/>
            </a:prstGeom>
          </p:spPr>
          <p:txBody>
            <a:bodyPr wrap="square">
              <a:spAutoFit/>
            </a:bodyPr>
            <a:lstStyle/>
            <a:p>
              <a:r>
                <a:rPr lang="de-DE" sz="896" dirty="0">
                  <a:solidFill>
                    <a:srgbClr val="000000"/>
                  </a:solidFill>
                  <a:latin typeface="Arial" panose="020B0604020202020204" pitchFamily="34" charset="0"/>
                </a:rPr>
                <a:t>*Zuwandernde über 45 müssen neben einem Arbeitsvertrag auch ein bestimmtes Gehalt vorweisen, ähnlich wie bei der Blauen Karte EU</a:t>
              </a:r>
              <a:endParaRPr lang="de-DE" sz="896" dirty="0"/>
            </a:p>
          </p:txBody>
        </p:sp>
        <p:sp>
          <p:nvSpPr>
            <p:cNvPr id="21" name="Ellipse 20"/>
            <p:cNvSpPr/>
            <p:nvPr/>
          </p:nvSpPr>
          <p:spPr>
            <a:xfrm>
              <a:off x="4667453" y="5206100"/>
              <a:ext cx="358424" cy="358424"/>
            </a:xfrm>
            <a:prstGeom prst="ellipse">
              <a:avLst/>
            </a:prstGeom>
            <a:solidFill>
              <a:srgbClr val="FF0000"/>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a:endParaRPr lang="de-DE" sz="1792"/>
            </a:p>
          </p:txBody>
        </p:sp>
        <p:sp>
          <p:nvSpPr>
            <p:cNvPr id="22" name="Textfeld 21"/>
            <p:cNvSpPr txBox="1"/>
            <p:nvPr/>
          </p:nvSpPr>
          <p:spPr>
            <a:xfrm>
              <a:off x="4667453" y="5206399"/>
              <a:ext cx="358424" cy="287362"/>
            </a:xfrm>
            <a:prstGeom prst="rect">
              <a:avLst/>
            </a:prstGeom>
            <a:noFill/>
          </p:spPr>
          <p:txBody>
            <a:bodyPr wrap="square" rtlCol="0">
              <a:spAutoFit/>
            </a:bodyPr>
            <a:lstStyle/>
            <a:p>
              <a:pPr algn="ctr"/>
              <a:r>
                <a:rPr lang="de-DE" sz="1792" b="1" dirty="0" smtClean="0">
                  <a:solidFill>
                    <a:schemeClr val="bg1">
                      <a:lumMod val="95000"/>
                    </a:schemeClr>
                  </a:solidFill>
                </a:rPr>
                <a:t>5</a:t>
              </a:r>
              <a:endParaRPr lang="de-DE" sz="1792" b="1" dirty="0">
                <a:solidFill>
                  <a:schemeClr val="bg1">
                    <a:lumMod val="95000"/>
                  </a:schemeClr>
                </a:solidFill>
              </a:endParaRPr>
            </a:p>
          </p:txBody>
        </p:sp>
      </p:grpSp>
    </p:spTree>
    <p:extLst>
      <p:ext uri="{BB962C8B-B14F-4D97-AF65-F5344CB8AC3E}">
        <p14:creationId xmlns:p14="http://schemas.microsoft.com/office/powerpoint/2010/main" val="183725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600" kern="1200" dirty="0" smtClean="0">
                <a:solidFill>
                  <a:schemeClr val="tx1"/>
                </a:solidFill>
                <a:effectLst/>
                <a:latin typeface="+mn-lt"/>
                <a:ea typeface="+mn-ea"/>
                <a:cs typeface="+mn-cs"/>
              </a:rPr>
              <a:t>Die Ausländerbehörde als zentraler Ansprechpartner</a:t>
            </a:r>
          </a:p>
          <a:p>
            <a:pPr lvl="0"/>
            <a:r>
              <a:rPr lang="de-DE" sz="600" kern="1200" dirty="0" smtClean="0">
                <a:solidFill>
                  <a:schemeClr val="tx1"/>
                </a:solidFill>
                <a:effectLst/>
                <a:latin typeface="+mn-lt"/>
                <a:ea typeface="+mn-ea"/>
                <a:cs typeface="+mn-cs"/>
              </a:rPr>
              <a:t>berät zum Verfahren sowie zu einzureichenden Nachweisen</a:t>
            </a:r>
          </a:p>
          <a:p>
            <a:pPr lvl="0"/>
            <a:r>
              <a:rPr lang="de-DE" sz="600" kern="1200" dirty="0" smtClean="0">
                <a:solidFill>
                  <a:schemeClr val="tx1"/>
                </a:solidFill>
                <a:effectLst/>
                <a:latin typeface="+mn-lt"/>
                <a:ea typeface="+mn-ea"/>
                <a:cs typeface="+mn-cs"/>
              </a:rPr>
              <a:t>leitet das Anerkennungsverfahren bei der anerkennenden Stelle oder/ und das Zustimmungsverfahren bei der Bundesagentur für Arbeit ein und übermittelt unverzüglich (innerhalb von 3 Werktagen) Schriftverkehr und Bescheide der beteiligten Stellen an den Arbeitgeber zur Kenntnis und lädt ggf. unverzüglich zu weiteren Besprechungen ein</a:t>
            </a:r>
          </a:p>
          <a:p>
            <a:pPr lvl="0"/>
            <a:r>
              <a:rPr lang="de-DE" sz="600" kern="1200" dirty="0" smtClean="0">
                <a:solidFill>
                  <a:schemeClr val="tx1"/>
                </a:solidFill>
                <a:effectLst/>
                <a:latin typeface="+mn-lt"/>
                <a:ea typeface="+mn-ea"/>
                <a:cs typeface="+mn-cs"/>
              </a:rPr>
              <a:t>falls erforderlich, weist sie beteiligte Stellen auf Erledigungsfristen hin</a:t>
            </a:r>
          </a:p>
          <a:p>
            <a:pPr lvl="0"/>
            <a:r>
              <a:rPr lang="de-DE" sz="600" kern="1200" dirty="0" smtClean="0">
                <a:solidFill>
                  <a:schemeClr val="tx1"/>
                </a:solidFill>
                <a:effectLst/>
                <a:latin typeface="+mn-lt"/>
                <a:ea typeface="+mn-ea"/>
                <a:cs typeface="+mn-cs"/>
              </a:rPr>
              <a:t>prüft die aufenthaltsrechtlichen Voraussetzungen</a:t>
            </a:r>
          </a:p>
          <a:p>
            <a:pPr lvl="0"/>
            <a:r>
              <a:rPr lang="de-DE" sz="600" kern="1200" dirty="0" smtClean="0">
                <a:solidFill>
                  <a:schemeClr val="tx1"/>
                </a:solidFill>
                <a:effectLst/>
                <a:latin typeface="+mn-lt"/>
                <a:ea typeface="+mn-ea"/>
                <a:cs typeface="+mn-cs"/>
              </a:rPr>
              <a:t>erteilt die Vorabzustimmung zu Visum bei Vorliegen der erforderlichen Voraussetzungen und</a:t>
            </a:r>
          </a:p>
          <a:p>
            <a:pPr lvl="0"/>
            <a:r>
              <a:rPr lang="de-DE" sz="600" kern="1200" dirty="0" smtClean="0">
                <a:solidFill>
                  <a:schemeClr val="tx1"/>
                </a:solidFill>
                <a:effectLst/>
                <a:latin typeface="+mn-lt"/>
                <a:ea typeface="+mn-ea"/>
                <a:cs typeface="+mn-cs"/>
              </a:rPr>
              <a:t>informiert die zuständige Auslandsvertretung über die bevorstehende Visumantragstellung </a:t>
            </a:r>
          </a:p>
          <a:p>
            <a:pPr lvl="0"/>
            <a:r>
              <a:rPr lang="de-DE" sz="600" kern="1200" dirty="0" smtClean="0">
                <a:solidFill>
                  <a:schemeClr val="tx1"/>
                </a:solidFill>
                <a:effectLst/>
                <a:latin typeface="+mn-lt"/>
                <a:ea typeface="+mn-ea"/>
                <a:cs typeface="+mn-cs"/>
              </a:rPr>
              <a:t>informiert den Arbeitgeber über das Visumsverfahren.</a:t>
            </a:r>
          </a:p>
          <a:p>
            <a:r>
              <a:rPr lang="de-DE" sz="600" kern="1200" dirty="0" smtClean="0">
                <a:solidFill>
                  <a:schemeClr val="tx1"/>
                </a:solidFill>
                <a:effectLst/>
                <a:latin typeface="+mn-lt"/>
                <a:ea typeface="+mn-ea"/>
                <a:cs typeface="+mn-cs"/>
              </a:rPr>
              <a:t>Das Verfahren erfolgt über eine einzelfallbezogene Vereinbarung zwischen Ausländerbehörde und Unternehmen als Bevollmächtigtem der Fachkraft. In der Vereinbarung werden der Ablauf des Verfahrens, die Bevollmächtigungen, Verantwortlichkeiten aller Beteiligten und Erledigungsfristen sowie Folgen bei Nichteinhaltung festgehalten. Die Ausländerbehörde agiert als zentrale </a:t>
            </a:r>
            <a:r>
              <a:rPr lang="de-DE" sz="600" kern="1200" dirty="0" err="1" smtClean="0">
                <a:solidFill>
                  <a:schemeClr val="tx1"/>
                </a:solidFill>
                <a:effectLst/>
                <a:latin typeface="+mn-lt"/>
                <a:ea typeface="+mn-ea"/>
                <a:cs typeface="+mn-cs"/>
              </a:rPr>
              <a:t>Verfahrensmittlerin</a:t>
            </a:r>
            <a:r>
              <a:rPr lang="de-DE" sz="600" kern="1200" dirty="0" smtClean="0">
                <a:solidFill>
                  <a:schemeClr val="tx1"/>
                </a:solidFill>
                <a:effectLst/>
                <a:latin typeface="+mn-lt"/>
                <a:ea typeface="+mn-ea"/>
                <a:cs typeface="+mn-cs"/>
              </a:rPr>
              <a:t>. Sie schuldet keinen Erfolg.</a:t>
            </a:r>
          </a:p>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8</a:t>
            </a:fld>
            <a:endParaRPr lang="en-GB" dirty="0"/>
          </a:p>
        </p:txBody>
      </p:sp>
    </p:spTree>
    <p:extLst>
      <p:ext uri="{BB962C8B-B14F-4D97-AF65-F5344CB8AC3E}">
        <p14:creationId xmlns:p14="http://schemas.microsoft.com/office/powerpoint/2010/main" val="372351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FF82D2-E1E7-42C2-B8CB-060B44653FBA}" type="slidenum">
              <a:rPr lang="en-GB" smtClean="0"/>
              <a:t>9</a:t>
            </a:fld>
            <a:endParaRPr lang="en-GB" dirty="0"/>
          </a:p>
        </p:txBody>
      </p:sp>
    </p:spTree>
    <p:extLst>
      <p:ext uri="{BB962C8B-B14F-4D97-AF65-F5344CB8AC3E}">
        <p14:creationId xmlns:p14="http://schemas.microsoft.com/office/powerpoint/2010/main" val="2531104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Bild_1">
    <p:spTree>
      <p:nvGrpSpPr>
        <p:cNvPr id="1" name=""/>
        <p:cNvGrpSpPr/>
        <p:nvPr/>
      </p:nvGrpSpPr>
      <p:grpSpPr>
        <a:xfrm>
          <a:off x="0" y="0"/>
          <a:ext cx="0" cy="0"/>
          <a:chOff x="0" y="0"/>
          <a:chExt cx="0" cy="0"/>
        </a:xfrm>
      </p:grpSpPr>
      <p:pic>
        <p:nvPicPr>
          <p:cNvPr id="15" name="Bildplatzhalter 16"/>
          <p:cNvPicPr>
            <a:picLocks noChangeAspect="1"/>
          </p:cNvPicPr>
          <p:nvPr userDrawn="1"/>
        </p:nvPicPr>
        <p:blipFill rotWithShape="1">
          <a:blip r:embed="rId4">
            <a:extLst>
              <a:ext uri="{28A0092B-C50C-407E-A947-70E740481C1C}">
                <a14:useLocalDpi xmlns:a14="http://schemas.microsoft.com/office/drawing/2010/main" val="0"/>
              </a:ext>
            </a:extLst>
          </a:blip>
          <a:srcRect t="8370" b="8370"/>
          <a:stretch/>
        </p:blipFill>
        <p:spPr>
          <a:xfrm>
            <a:off x="3176" y="3176"/>
            <a:ext cx="12192000" cy="6858000"/>
          </a:xfrm>
          <a:prstGeom prst="rect">
            <a:avLst/>
          </a:prstGeom>
        </p:spPr>
      </p:pic>
      <p:sp>
        <p:nvSpPr>
          <p:cNvPr id="11" name="Rectangle 9">
            <a:extLst>
              <a:ext uri="{FF2B5EF4-FFF2-40B4-BE49-F238E27FC236}">
                <a16:creationId xmlns:a16="http://schemas.microsoft.com/office/drawing/2014/main" id="{4541E539-82D7-4793-8E2B-715C223E3C8C}"/>
              </a:ext>
            </a:extLst>
          </p:cNvPr>
          <p:cNvSpPr>
            <a:spLocks/>
          </p:cNvSpPr>
          <p:nvPr userDrawn="1"/>
        </p:nvSpPr>
        <p:spPr>
          <a:xfrm>
            <a:off x="0" y="0"/>
            <a:ext cx="12192000" cy="6858000"/>
          </a:xfrm>
          <a:prstGeom prst="rect">
            <a:avLst/>
          </a:prstGeo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2249142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5" name="think-cell Folie" r:id="rId5" imgW="383" imgH="384" progId="TCLayout.ActiveDocument.1">
                  <p:embed/>
                </p:oleObj>
              </mc:Choice>
              <mc:Fallback>
                <p:oleObj name="think-cell Foli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2" name="Group 13">
            <a:extLst>
              <a:ext uri="{FF2B5EF4-FFF2-40B4-BE49-F238E27FC236}">
                <a16:creationId xmlns:a16="http://schemas.microsoft.com/office/drawing/2014/main" id="{06CA8790-D3EA-407F-8B2E-0E297C528B23}"/>
              </a:ext>
            </a:extLst>
          </p:cNvPr>
          <p:cNvGrpSpPr>
            <a:grpSpLocks/>
          </p:cNvGrpSpPr>
          <p:nvPr userDrawn="1"/>
        </p:nvGrpSpPr>
        <p:grpSpPr>
          <a:xfrm>
            <a:off x="3806758" y="2110902"/>
            <a:ext cx="4578486" cy="2636198"/>
            <a:chOff x="1558925" y="4192858"/>
            <a:chExt cx="9235455" cy="5374888"/>
          </a:xfrm>
        </p:grpSpPr>
        <p:cxnSp>
          <p:nvCxnSpPr>
            <p:cNvPr id="13" name="Straight Connector 15">
              <a:extLst>
                <a:ext uri="{FF2B5EF4-FFF2-40B4-BE49-F238E27FC236}">
                  <a16:creationId xmlns:a16="http://schemas.microsoft.com/office/drawing/2014/main" id="{F02951C3-9DBC-4B82-9BB7-69BA5DAA6302}"/>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6">
              <a:extLst>
                <a:ext uri="{FF2B5EF4-FFF2-40B4-BE49-F238E27FC236}">
                  <a16:creationId xmlns:a16="http://schemas.microsoft.com/office/drawing/2014/main" id="{1BD4A5A7-FF45-4B1A-8202-0C3CE0AA2879}"/>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731839" y="2710789"/>
            <a:ext cx="10728324" cy="830997"/>
          </a:xfrm>
        </p:spPr>
        <p:txBody>
          <a:bodyPr wrap="square" lIns="0" tIns="0" rIns="0" bIns="0" anchor="ctr">
            <a:spAutoFit/>
          </a:bodyPr>
          <a:lstStyle>
            <a:lvl1pPr algn="ctr">
              <a:defRPr sz="5400">
                <a:solidFill>
                  <a:schemeClr val="bg1"/>
                </a:solidFill>
              </a:defRPr>
            </a:lvl1pPr>
          </a:lstStyle>
          <a:p>
            <a:r>
              <a:rPr lang="de-DE"/>
              <a:t>Titelfolie</a:t>
            </a:r>
            <a:endParaRPr lang="de-DE" dirty="0"/>
          </a:p>
        </p:txBody>
      </p:sp>
      <p:sp>
        <p:nvSpPr>
          <p:cNvPr id="3" name="Subtitle 2"/>
          <p:cNvSpPr>
            <a:spLocks noGrp="1"/>
          </p:cNvSpPr>
          <p:nvPr>
            <p:ph type="subTitle" idx="1" hasCustomPrompt="1"/>
          </p:nvPr>
        </p:nvSpPr>
        <p:spPr>
          <a:xfrm>
            <a:off x="731839" y="3709040"/>
            <a:ext cx="10728324" cy="307777"/>
          </a:xfrm>
        </p:spPr>
        <p:txBody>
          <a:bodyPr wrap="square"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endParaRPr lang="de-DE" dirty="0"/>
          </a:p>
        </p:txBody>
      </p:sp>
      <p:sp>
        <p:nvSpPr>
          <p:cNvPr id="21" name="Rechteck 20">
            <a:extLst>
              <a:ext uri="{FF2B5EF4-FFF2-40B4-BE49-F238E27FC236}">
                <a16:creationId xmlns:a16="http://schemas.microsoft.com/office/drawing/2014/main" id="{A0A29180-627F-4549-B520-E6568305CD9C}"/>
              </a:ext>
            </a:extLst>
          </p:cNvPr>
          <p:cNvSpPr/>
          <p:nvPr userDrawn="1"/>
        </p:nvSpPr>
        <p:spPr>
          <a:xfrm>
            <a:off x="12432704" y="18728"/>
            <a:ext cx="1620000" cy="646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en-GB" sz="1200" b="1" dirty="0" err="1">
                <a:solidFill>
                  <a:schemeClr val="bg1"/>
                </a:solidFill>
              </a:rPr>
              <a:t>Bild</a:t>
            </a:r>
            <a:r>
              <a:rPr lang="en-GB" sz="1200" b="1" dirty="0">
                <a:solidFill>
                  <a:schemeClr val="bg1"/>
                </a:solidFill>
              </a:rPr>
              <a:t> </a:t>
            </a:r>
            <a:r>
              <a:rPr lang="en-GB" sz="1200" b="1" dirty="0" err="1" smtClean="0">
                <a:solidFill>
                  <a:schemeClr val="bg1"/>
                </a:solidFill>
              </a:rPr>
              <a:t>tauschen</a:t>
            </a:r>
            <a:r>
              <a:rPr lang="en-GB" sz="1200" b="0" dirty="0">
                <a:solidFill>
                  <a:schemeClr val="bg1"/>
                </a:solidFill>
              </a:rPr>
              <a:t>?</a:t>
            </a:r>
            <a:endParaRPr lang="en-GB" sz="1200" dirty="0">
              <a:solidFill>
                <a:schemeClr val="bg1"/>
              </a:solidFill>
            </a:endParaRPr>
          </a:p>
          <a:p>
            <a:pPr algn="l"/>
            <a:r>
              <a:rPr lang="en-GB" sz="1200" dirty="0" smtClean="0">
                <a:solidFill>
                  <a:schemeClr val="bg1"/>
                </a:solidFill>
              </a:rPr>
              <a:t>&gt; </a:t>
            </a:r>
            <a:r>
              <a:rPr lang="en-GB" sz="1200" dirty="0" err="1" smtClean="0">
                <a:solidFill>
                  <a:schemeClr val="bg1"/>
                </a:solidFill>
              </a:rPr>
              <a:t>Bitte</a:t>
            </a:r>
            <a:r>
              <a:rPr lang="en-GB" sz="1200" dirty="0" smtClean="0">
                <a:solidFill>
                  <a:schemeClr val="bg1"/>
                </a:solidFill>
              </a:rPr>
              <a:t> </a:t>
            </a:r>
            <a:r>
              <a:rPr lang="en-GB" sz="1200" dirty="0" err="1" smtClean="0">
                <a:solidFill>
                  <a:schemeClr val="bg1"/>
                </a:solidFill>
              </a:rPr>
              <a:t>melden</a:t>
            </a:r>
            <a:r>
              <a:rPr lang="en-GB" sz="1200" dirty="0" smtClean="0">
                <a:solidFill>
                  <a:schemeClr val="bg1"/>
                </a:solidFill>
              </a:rPr>
              <a:t> </a:t>
            </a:r>
            <a:r>
              <a:rPr lang="en-GB" sz="1200" dirty="0" err="1" smtClean="0">
                <a:solidFill>
                  <a:schemeClr val="bg1"/>
                </a:solidFill>
              </a:rPr>
              <a:t>Sie</a:t>
            </a:r>
            <a:r>
              <a:rPr lang="en-GB" sz="1200" dirty="0" smtClean="0">
                <a:solidFill>
                  <a:schemeClr val="bg1"/>
                </a:solidFill>
              </a:rPr>
              <a:t> </a:t>
            </a:r>
            <a:r>
              <a:rPr lang="en-GB" sz="1200" dirty="0" err="1" smtClean="0">
                <a:solidFill>
                  <a:schemeClr val="bg1"/>
                </a:solidFill>
              </a:rPr>
              <a:t>sich</a:t>
            </a:r>
            <a:r>
              <a:rPr lang="en-GB" sz="1200" dirty="0" smtClean="0">
                <a:solidFill>
                  <a:schemeClr val="bg1"/>
                </a:solidFill>
              </a:rPr>
              <a:t> </a:t>
            </a:r>
            <a:r>
              <a:rPr lang="en-GB" sz="1200" dirty="0" err="1" smtClean="0">
                <a:solidFill>
                  <a:schemeClr val="bg1"/>
                </a:solidFill>
              </a:rPr>
              <a:t>bei</a:t>
            </a:r>
            <a:r>
              <a:rPr lang="en-GB" sz="1200" dirty="0" smtClean="0">
                <a:solidFill>
                  <a:schemeClr val="bg1"/>
                </a:solidFill>
              </a:rPr>
              <a:t> UK</a:t>
            </a:r>
            <a:endParaRPr lang="en-GB" sz="1200" dirty="0">
              <a:solidFill>
                <a:schemeClr val="bg1"/>
              </a:solidFill>
            </a:endParaRPr>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14041719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rechts_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881689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898"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86BE0DF-7D71-4374-A05A-3A5F116DC9FF}"/>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400" b="0" i="0" baseline="0" dirty="0">
              <a:latin typeface="Fira Sans" panose="020B0503050000020004" pitchFamily="34" charset="0"/>
              <a:ea typeface="+mj-ea"/>
              <a:cs typeface="+mj-cs"/>
              <a:sym typeface="Fira Sans" panose="020B0503050000020004" pitchFamily="34" charset="0"/>
            </a:endParaRPr>
          </a:p>
        </p:txBody>
      </p:sp>
      <p:sp>
        <p:nvSpPr>
          <p:cNvPr id="10" name="Bildplatzhalter 9">
            <a:extLst>
              <a:ext uri="{FF2B5EF4-FFF2-40B4-BE49-F238E27FC236}">
                <a16:creationId xmlns:a16="http://schemas.microsoft.com/office/drawing/2014/main" id="{A6655ED5-16BC-4F25-8174-C699708F651F}"/>
              </a:ext>
            </a:extLst>
          </p:cNvPr>
          <p:cNvSpPr>
            <a:spLocks noGrp="1"/>
          </p:cNvSpPr>
          <p:nvPr>
            <p:ph type="pic" sz="quarter" idx="10"/>
          </p:nvPr>
        </p:nvSpPr>
        <p:spPr>
          <a:xfrm>
            <a:off x="0" y="0"/>
            <a:ext cx="12191999" cy="6858000"/>
          </a:xfrm>
          <a:prstGeom prst="rect">
            <a:avLst/>
          </a:prstGeom>
          <a:solidFill>
            <a:schemeClr val="bg2">
              <a:lumMod val="95000"/>
            </a:schemeClr>
          </a:solidFill>
        </p:spPr>
        <p:txBody>
          <a:bodyPr/>
          <a:lstStyle/>
          <a:p>
            <a:endParaRPr lang="en-GB"/>
          </a:p>
        </p:txBody>
      </p:sp>
      <p:sp>
        <p:nvSpPr>
          <p:cNvPr id="9" name="Textplatzhalter 3">
            <a:extLst>
              <a:ext uri="{FF2B5EF4-FFF2-40B4-BE49-F238E27FC236}">
                <a16:creationId xmlns:a16="http://schemas.microsoft.com/office/drawing/2014/main" id="{06034BA3-4E23-4342-B0DE-CA9287FCE229}"/>
              </a:ext>
            </a:extLst>
          </p:cNvPr>
          <p:cNvSpPr>
            <a:spLocks noGrp="1"/>
          </p:cNvSpPr>
          <p:nvPr>
            <p:ph type="body" sz="quarter" idx="14" hasCustomPrompt="1"/>
          </p:nvPr>
        </p:nvSpPr>
        <p:spPr>
          <a:xfrm>
            <a:off x="4261133" y="2052537"/>
            <a:ext cx="7930867" cy="3013268"/>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sp>
        <p:nvSpPr>
          <p:cNvPr id="2" name="Title 1"/>
          <p:cNvSpPr>
            <a:spLocks noGrp="1"/>
          </p:cNvSpPr>
          <p:nvPr>
            <p:ph type="ctrTitle" hasCustomPrompt="1"/>
          </p:nvPr>
        </p:nvSpPr>
        <p:spPr>
          <a:xfrm>
            <a:off x="5015251" y="3220617"/>
            <a:ext cx="6422630" cy="677108"/>
          </a:xfrm>
        </p:spPr>
        <p:txBody>
          <a:bodyPr wrap="square" lIns="0" tIns="0" rIns="0" bIns="0" anchor="b">
            <a:spAutoFit/>
          </a:bodyPr>
          <a:lstStyle>
            <a:lvl1pPr algn="ctr">
              <a:defRPr sz="4400">
                <a:solidFill>
                  <a:schemeClr val="bg1"/>
                </a:solidFill>
              </a:defRPr>
            </a:lvl1pPr>
          </a:lstStyle>
          <a:p>
            <a:r>
              <a:rPr lang="de-DE" dirty="0"/>
              <a:t>Thema / Bereich</a:t>
            </a:r>
          </a:p>
        </p:txBody>
      </p:sp>
      <p:sp>
        <p:nvSpPr>
          <p:cNvPr id="17" name="Bildplatzhalter 16"/>
          <p:cNvSpPr>
            <a:spLocks noGrp="1"/>
          </p:cNvSpPr>
          <p:nvPr>
            <p:ph type="pic" sz="quarter" idx="13" hasCustomPrompt="1"/>
          </p:nvPr>
        </p:nvSpPr>
        <p:spPr>
          <a:xfrm>
            <a:off x="7848566" y="4107882"/>
            <a:ext cx="756000" cy="36000"/>
          </a:xfrm>
          <a:solidFill>
            <a:schemeClr val="bg1"/>
          </a:solidFill>
        </p:spPr>
        <p:txBody>
          <a:bodyPr/>
          <a:lstStyle>
            <a:lvl1pPr marL="0" indent="0">
              <a:buNone/>
              <a:defRPr/>
            </a:lvl1pPr>
          </a:lstStyle>
          <a:p>
            <a:r>
              <a:rPr lang="de-DE" dirty="0"/>
              <a:t> </a:t>
            </a:r>
          </a:p>
        </p:txBody>
      </p:sp>
      <p:sp>
        <p:nvSpPr>
          <p:cNvPr id="12" name="Rechteck 11">
            <a:extLst>
              <a:ext uri="{FF2B5EF4-FFF2-40B4-BE49-F238E27FC236}">
                <a16:creationId xmlns:a16="http://schemas.microsoft.com/office/drawing/2014/main" id="{A0A29180-627F-4549-B520-E6568305CD9C}"/>
              </a:ext>
            </a:extLst>
          </p:cNvPr>
          <p:cNvSpPr/>
          <p:nvPr userDrawn="1"/>
        </p:nvSpPr>
        <p:spPr>
          <a:xfrm>
            <a:off x="12432704" y="18728"/>
            <a:ext cx="1620000" cy="341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Hintergrundbild</a:t>
            </a:r>
            <a:r>
              <a:rPr lang="de-DE" sz="1200" b="1" baseline="0" dirty="0" smtClean="0"/>
              <a:t> einfügen</a:t>
            </a:r>
          </a:p>
          <a:p>
            <a:pPr algn="l"/>
            <a:endParaRPr lang="de-DE"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t>1. Auf Bild </a:t>
            </a: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Vordergrund </a:t>
            </a:r>
          </a:p>
          <a:p>
            <a:pPr algn="l"/>
            <a:endParaRPr lang="de-DE" sz="1200" b="1" dirty="0" smtClean="0"/>
          </a:p>
          <a:p>
            <a:pPr algn="l"/>
            <a:r>
              <a:rPr lang="de-DE" sz="1200" b="1" dirty="0" smtClean="0"/>
              <a:t>2.</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3.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Tree>
    <p:extLst>
      <p:ext uri="{BB962C8B-B14F-4D97-AF65-F5344CB8AC3E}">
        <p14:creationId xmlns:p14="http://schemas.microsoft.com/office/powerpoint/2010/main" val="137213068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_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250140"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C4227188-4C72-4E0F-AB71-E540A3276738}"/>
              </a:ext>
            </a:extLst>
          </p:cNvPr>
          <p:cNvSpPr/>
          <p:nvPr userDrawn="1">
            <p:custDataLst>
              <p:tags r:id="rId3"/>
            </p:custDataLst>
          </p:nvPr>
        </p:nvSpPr>
        <p:spPr>
          <a:xfrm>
            <a:off x="1" y="0"/>
            <a:ext cx="79416" cy="7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dirty="0"/>
              <a:t>Mastertitelformat bearbeiten</a:t>
            </a:r>
            <a:endParaRPr lang="en-US" dirty="0"/>
          </a:p>
        </p:txBody>
      </p:sp>
      <p:sp>
        <p:nvSpPr>
          <p:cNvPr id="3" name="Content Placeholder 2"/>
          <p:cNvSpPr>
            <a:spLocks noGrp="1"/>
          </p:cNvSpPr>
          <p:nvPr>
            <p:ph idx="1"/>
          </p:nvPr>
        </p:nvSpPr>
        <p:spPr>
          <a:xfrm>
            <a:off x="731838" y="1773238"/>
            <a:ext cx="10728325" cy="43561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9EC402B4-8D61-48AF-8294-9A6278DD1DC1}"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6889" y="6568973"/>
            <a:ext cx="253274" cy="153888"/>
          </a:xfrm>
        </p:spPr>
        <p:txBody>
          <a:bodyPr wrap="none" lIns="0" tIns="0" rIns="0" bIns="0">
            <a:spAutoFit/>
          </a:bodyPr>
          <a:lstStyle>
            <a:lvl1pPr algn="r">
              <a:defRPr sz="1000" b="1">
                <a:solidFill>
                  <a:schemeClr val="tx1"/>
                </a:solidFill>
              </a:defRPr>
            </a:lvl1pPr>
          </a:lstStyle>
          <a:p>
            <a:fld id="{1213123D-ADC2-423E-8E38-66EF22156AFA}" type="slidenum">
              <a:rPr lang="en-GB" smtClean="0"/>
              <a:pPr/>
              <a:t>‹Nr.›</a:t>
            </a:fld>
            <a:endParaRPr lang="en-GB"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Tree>
    <p:extLst>
      <p:ext uri="{BB962C8B-B14F-4D97-AF65-F5344CB8AC3E}">
        <p14:creationId xmlns:p14="http://schemas.microsoft.com/office/powerpoint/2010/main" val="3136232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781309507"/>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6866"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552420"/>
            <a:ext cx="10728325" cy="523220"/>
          </a:xfrm>
        </p:spPr>
        <p:txBody>
          <a:bodyPr lIns="0" tIns="0" rIns="0" bIns="0" anchor="b">
            <a:spAutoFit/>
          </a:bodyPr>
          <a:lstStyle>
            <a:lvl1pPr algn="ctr">
              <a:lnSpc>
                <a:spcPct val="100000"/>
              </a:lnSpc>
              <a:defRPr sz="3400" b="0">
                <a:solidFill>
                  <a:schemeClr val="tx2"/>
                </a:solidFill>
              </a:defRPr>
            </a:lvl1pPr>
          </a:lstStyle>
          <a:p>
            <a:r>
              <a:rPr lang="de-DE" dirty="0"/>
              <a:t>Mastertitelformat bearbeiten</a:t>
            </a:r>
          </a:p>
        </p:txBody>
      </p:sp>
      <p:sp>
        <p:nvSpPr>
          <p:cNvPr id="3" name="Content Placeholder 2"/>
          <p:cNvSpPr>
            <a:spLocks noGrp="1"/>
          </p:cNvSpPr>
          <p:nvPr>
            <p:ph idx="1"/>
          </p:nvPr>
        </p:nvSpPr>
        <p:spPr>
          <a:xfrm>
            <a:off x="731838" y="1773238"/>
            <a:ext cx="10728325" cy="43561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E33C3E7C-2244-4D27-B854-DBE515F6CE5B}"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Tree>
    <p:extLst>
      <p:ext uri="{BB962C8B-B14F-4D97-AF65-F5344CB8AC3E}">
        <p14:creationId xmlns:p14="http://schemas.microsoft.com/office/powerpoint/2010/main" val="39939157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219" userDrawn="1">
          <p15:clr>
            <a:srgbClr val="FBAE40"/>
          </p15:clr>
        </p15:guide>
        <p15:guide id="2" pos="461" userDrawn="1">
          <p15:clr>
            <a:srgbClr val="FBAE40"/>
          </p15:clr>
        </p15:guide>
        <p15:guide id="3" orient="horz" pos="1117" userDrawn="1">
          <p15:clr>
            <a:srgbClr val="FBAE40"/>
          </p15:clr>
        </p15:guide>
        <p15:guide id="4" orient="horz" pos="386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recht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1972124813"/>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26291"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3" name="Content Placeholder 2"/>
          <p:cNvSpPr>
            <a:spLocks noGrp="1"/>
          </p:cNvSpPr>
          <p:nvPr>
            <p:ph idx="1"/>
          </p:nvPr>
        </p:nvSpPr>
        <p:spPr>
          <a:xfrm>
            <a:off x="731839" y="1773238"/>
            <a:ext cx="3887786" cy="435610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C1D86097-8A05-48FC-BC77-461438D57D8F}"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5375276" y="1773238"/>
            <a:ext cx="6816724" cy="4356100"/>
          </a:xfrm>
          <a:solidFill>
            <a:schemeClr val="bg2">
              <a:lumMod val="95000"/>
            </a:schemeClr>
          </a:solidFill>
        </p:spPr>
        <p:txBody>
          <a:bodyPr/>
          <a:lstStyle/>
          <a:p>
            <a:endParaRPr lang="en-GB"/>
          </a:p>
        </p:txBody>
      </p:sp>
    </p:spTree>
    <p:extLst>
      <p:ext uri="{BB962C8B-B14F-4D97-AF65-F5344CB8AC3E}">
        <p14:creationId xmlns:p14="http://schemas.microsoft.com/office/powerpoint/2010/main" val="5181278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386" userDrawn="1">
          <p15:clr>
            <a:srgbClr val="FBAE40"/>
          </p15:clr>
        </p15:guide>
        <p15:guide id="2" pos="2910" userDrawn="1">
          <p15:clr>
            <a:srgbClr val="FBAE40"/>
          </p15:clr>
        </p15:guide>
        <p15:guide id="3" orient="horz" pos="1117" userDrawn="1">
          <p15:clr>
            <a:srgbClr val="FBAE40"/>
          </p15:clr>
        </p15:guide>
        <p15:guide id="4" orient="horz" pos="3861" userDrawn="1">
          <p15:clr>
            <a:srgbClr val="FBAE40"/>
          </p15:clr>
        </p15:guide>
        <p15:guide id="5" pos="461" userDrawn="1">
          <p15:clr>
            <a:srgbClr val="FBAE40"/>
          </p15:clr>
        </p15:guide>
        <p15:guide id="6" pos="721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link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4289809013"/>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27315"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AFE2B2B0-6CFC-4E12-8E7A-3939A481F778}"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0" y="1773238"/>
            <a:ext cx="6816724" cy="4356100"/>
          </a:xfrm>
          <a:solidFill>
            <a:schemeClr val="bg2">
              <a:lumMod val="95000"/>
            </a:schemeClr>
          </a:solidFill>
        </p:spPr>
        <p:txBody>
          <a:bodyPr/>
          <a:lstStyle/>
          <a:p>
            <a:endParaRPr lang="en-GB"/>
          </a:p>
        </p:txBody>
      </p:sp>
      <p:sp>
        <p:nvSpPr>
          <p:cNvPr id="3" name="Content Placeholder 2"/>
          <p:cNvSpPr>
            <a:spLocks noGrp="1"/>
          </p:cNvSpPr>
          <p:nvPr>
            <p:ph idx="1"/>
          </p:nvPr>
        </p:nvSpPr>
        <p:spPr>
          <a:xfrm>
            <a:off x="7572377" y="1773238"/>
            <a:ext cx="3887786" cy="4356100"/>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34992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links_groß">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1156233982"/>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29363"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 y="0"/>
            <a:ext cx="5364162" cy="6858000"/>
          </a:xfrm>
          <a:solidFill>
            <a:schemeClr val="bg2">
              <a:lumMod val="95000"/>
            </a:schemeClr>
          </a:solidFill>
        </p:spPr>
        <p:txBody>
          <a:bodyPr/>
          <a:lstStyle/>
          <a:p>
            <a:endParaRPr lang="en-GB"/>
          </a:p>
        </p:txBody>
      </p:sp>
      <p:sp>
        <p:nvSpPr>
          <p:cNvPr id="2" name="Title 1"/>
          <p:cNvSpPr>
            <a:spLocks noGrp="1"/>
          </p:cNvSpPr>
          <p:nvPr>
            <p:ph type="title"/>
          </p:nvPr>
        </p:nvSpPr>
        <p:spPr>
          <a:xfrm>
            <a:off x="6096000" y="986945"/>
            <a:ext cx="5364163" cy="1046440"/>
          </a:xfrm>
        </p:spPr>
        <p:txBody>
          <a:bodyPr lIns="0" tIns="0" rIns="0" bIns="0">
            <a:spAutoFit/>
          </a:bodyPr>
          <a:lstStyle>
            <a:lvl1pPr algn="l">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6096000" y="6568972"/>
            <a:ext cx="589411" cy="153889"/>
          </a:xfrm>
        </p:spPr>
        <p:txBody>
          <a:bodyPr wrap="none" lIns="0" tIns="0" rIns="0" bIns="0"/>
          <a:lstStyle>
            <a:lvl1pPr>
              <a:defRPr sz="1000">
                <a:solidFill>
                  <a:schemeClr val="tx1"/>
                </a:solidFill>
              </a:defRPr>
            </a:lvl1pPr>
          </a:lstStyle>
          <a:p>
            <a:fld id="{6EB98E2C-6594-49A6-BE9A-AA12FDB0E3C7}" type="datetime1">
              <a:rPr lang="de-DE" smtClean="0"/>
              <a:t>17.09.2020</a:t>
            </a:fld>
            <a:endParaRPr lang="de-DE" dirty="0"/>
          </a:p>
        </p:txBody>
      </p:sp>
      <p:sp>
        <p:nvSpPr>
          <p:cNvPr id="5" name="Footer Placeholder 4"/>
          <p:cNvSpPr>
            <a:spLocks noGrp="1"/>
          </p:cNvSpPr>
          <p:nvPr>
            <p:ph type="ftr" sz="quarter" idx="11"/>
          </p:nvPr>
        </p:nvSpPr>
        <p:spPr>
          <a:xfrm>
            <a:off x="6783386" y="6568973"/>
            <a:ext cx="4209157" cy="153888"/>
          </a:xfrm>
        </p:spPr>
        <p:txBody>
          <a:bodyPr wrap="square"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3" name="Content Placeholder 2"/>
          <p:cNvSpPr>
            <a:spLocks noGrp="1"/>
          </p:cNvSpPr>
          <p:nvPr>
            <p:ph idx="1"/>
          </p:nvPr>
        </p:nvSpPr>
        <p:spPr>
          <a:xfrm>
            <a:off x="6096000" y="2492375"/>
            <a:ext cx="5364163" cy="3636962"/>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265263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rechts_groß">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4052784115"/>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0388"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6827837" y="0"/>
            <a:ext cx="5364163" cy="6858000"/>
          </a:xfrm>
          <a:solidFill>
            <a:schemeClr val="bg2">
              <a:lumMod val="95000"/>
            </a:schemeClr>
          </a:solidFill>
        </p:spPr>
        <p:txBody>
          <a:bodyPr/>
          <a:lstStyle/>
          <a:p>
            <a:endParaRPr lang="en-GB"/>
          </a:p>
        </p:txBody>
      </p:sp>
      <p:sp>
        <p:nvSpPr>
          <p:cNvPr id="2" name="Title 1"/>
          <p:cNvSpPr>
            <a:spLocks noGrp="1"/>
          </p:cNvSpPr>
          <p:nvPr>
            <p:ph type="title"/>
          </p:nvPr>
        </p:nvSpPr>
        <p:spPr>
          <a:xfrm>
            <a:off x="731838" y="986945"/>
            <a:ext cx="5364163" cy="1046440"/>
          </a:xfrm>
        </p:spPr>
        <p:txBody>
          <a:bodyPr lIns="0" tIns="0" rIns="0" bIns="0">
            <a:spAutoFit/>
          </a:bodyPr>
          <a:lstStyle>
            <a:lvl1pPr algn="l">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31AFA622-7F98-4B6C-A2A7-125FF9DD6AB0}" type="datetime1">
              <a:rPr lang="de-DE" smtClean="0"/>
              <a:t>17.09.2020</a:t>
            </a:fld>
            <a:endParaRPr lang="de-DE" dirty="0"/>
          </a:p>
        </p:txBody>
      </p:sp>
      <p:sp>
        <p:nvSpPr>
          <p:cNvPr id="5" name="Footer Placeholder 4"/>
          <p:cNvSpPr>
            <a:spLocks noGrp="1"/>
          </p:cNvSpPr>
          <p:nvPr>
            <p:ph type="ftr" sz="quarter" idx="11"/>
          </p:nvPr>
        </p:nvSpPr>
        <p:spPr>
          <a:xfrm>
            <a:off x="1419224" y="6568973"/>
            <a:ext cx="5105943"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3" name="Content Placeholder 2"/>
          <p:cNvSpPr>
            <a:spLocks noGrp="1"/>
          </p:cNvSpPr>
          <p:nvPr>
            <p:ph idx="1"/>
          </p:nvPr>
        </p:nvSpPr>
        <p:spPr>
          <a:xfrm>
            <a:off x="731838" y="2492375"/>
            <a:ext cx="5364163" cy="3636962"/>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66748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_blaue Fläch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978570496"/>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130539" name="think-cell Folie" r:id="rId4" imgW="383" imgH="384" progId="TCLayout.ActiveDocument.1">
                  <p:embed/>
                </p:oleObj>
              </mc:Choice>
              <mc:Fallback>
                <p:oleObj name="think-cell Folie" r:id="rId4"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5"/>
                      <a:stretch>
                        <a:fillRect/>
                      </a:stretch>
                    </p:blipFill>
                    <p:spPr>
                      <a:xfrm>
                        <a:off x="795" y="794"/>
                        <a:ext cx="794" cy="794"/>
                      </a:xfrm>
                      <a:prstGeom prst="rect">
                        <a:avLst/>
                      </a:prstGeom>
                    </p:spPr>
                  </p:pic>
                </p:oleObj>
              </mc:Fallback>
            </mc:AlternateContent>
          </a:graphicData>
        </a:graphic>
      </p:graphicFrame>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 y="0"/>
            <a:ext cx="5364162" cy="6858000"/>
          </a:xfrm>
          <a:solidFill>
            <a:schemeClr val="bg2">
              <a:lumMod val="95000"/>
            </a:schemeClr>
          </a:solidFill>
        </p:spPr>
        <p:txBody>
          <a:bodyPr/>
          <a:lstStyle/>
          <a:p>
            <a:endParaRPr lang="en-GB"/>
          </a:p>
        </p:txBody>
      </p:sp>
      <p:sp>
        <p:nvSpPr>
          <p:cNvPr id="2" name="Title 1"/>
          <p:cNvSpPr>
            <a:spLocks noGrp="1"/>
          </p:cNvSpPr>
          <p:nvPr>
            <p:ph type="title"/>
          </p:nvPr>
        </p:nvSpPr>
        <p:spPr>
          <a:xfrm>
            <a:off x="6096000" y="986945"/>
            <a:ext cx="5364163" cy="1046440"/>
          </a:xfrm>
        </p:spPr>
        <p:txBody>
          <a:bodyPr lIns="0" tIns="0" rIns="0" bIns="0">
            <a:spAutoFit/>
          </a:bodyPr>
          <a:lstStyle>
            <a:lvl1pPr algn="l">
              <a:lnSpc>
                <a:spcPct val="100000"/>
              </a:lnSpc>
              <a:spcBef>
                <a:spcPts val="300"/>
              </a:spcBef>
              <a:defRPr sz="3400" b="0">
                <a:solidFill>
                  <a:schemeClr val="tx2"/>
                </a:solidFill>
              </a:defRPr>
            </a:lvl1pPr>
          </a:lstStyle>
          <a:p>
            <a:r>
              <a:rPr lang="de-DE" dirty="0"/>
              <a:t>Mastertitelformat bearbeiten</a:t>
            </a:r>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3" name="Content Placeholder 2"/>
          <p:cNvSpPr>
            <a:spLocks noGrp="1"/>
          </p:cNvSpPr>
          <p:nvPr>
            <p:ph idx="1"/>
          </p:nvPr>
        </p:nvSpPr>
        <p:spPr>
          <a:xfrm>
            <a:off x="6096000" y="2492375"/>
            <a:ext cx="5364163" cy="3636962"/>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3">
            <a:extLst>
              <a:ext uri="{FF2B5EF4-FFF2-40B4-BE49-F238E27FC236}">
                <a16:creationId xmlns:a16="http://schemas.microsoft.com/office/drawing/2014/main" id="{06034BA3-4E23-4342-B0DE-CA9287FCE229}"/>
              </a:ext>
            </a:extLst>
          </p:cNvPr>
          <p:cNvSpPr>
            <a:spLocks noGrp="1"/>
          </p:cNvSpPr>
          <p:nvPr>
            <p:ph type="body" sz="quarter" idx="15" hasCustomPrompt="1"/>
          </p:nvPr>
        </p:nvSpPr>
        <p:spPr>
          <a:xfrm>
            <a:off x="2682083" y="0"/>
            <a:ext cx="2682081" cy="6858000"/>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sp>
        <p:nvSpPr>
          <p:cNvPr id="15" name="Textplatzhalter 14"/>
          <p:cNvSpPr>
            <a:spLocks noGrp="1"/>
          </p:cNvSpPr>
          <p:nvPr>
            <p:ph type="body" sz="quarter" idx="16" hasCustomPrompt="1"/>
          </p:nvPr>
        </p:nvSpPr>
        <p:spPr>
          <a:xfrm>
            <a:off x="2973732" y="1052736"/>
            <a:ext cx="2098782" cy="461665"/>
          </a:xfrm>
        </p:spPr>
        <p:txBody>
          <a:bodyPr vert="horz" wrap="square" lIns="0" tIns="0" rIns="0" bIns="0" rtlCol="0" anchor="t">
            <a:spAutoFit/>
          </a:bodyPr>
          <a:lstStyle>
            <a:lvl1pPr marL="0" indent="0">
              <a:buNone/>
              <a:defRPr lang="de-DE" sz="3000" b="0" smtClean="0">
                <a:solidFill>
                  <a:schemeClr val="bg1"/>
                </a:solidFill>
                <a:latin typeface="+mj-lt"/>
                <a:ea typeface="+mj-ea"/>
                <a:cs typeface="+mj-cs"/>
              </a:defRPr>
            </a:lvl1pPr>
            <a:lvl2pPr>
              <a:defRPr lang="de-DE" sz="1800" smtClean="0"/>
            </a:lvl2pPr>
            <a:lvl3pPr>
              <a:defRPr lang="de-DE" sz="1800" smtClean="0"/>
            </a:lvl3pPr>
            <a:lvl4pPr>
              <a:defRPr lang="de-DE" sz="1800" smtClean="0"/>
            </a:lvl4pPr>
            <a:lvl5pPr>
              <a:defRPr lang="de-DE" sz="1800"/>
            </a:lvl5pPr>
          </a:lstStyle>
          <a:p>
            <a:pPr marL="277812" lvl="0" indent="-457200">
              <a:spcBef>
                <a:spcPct val="0"/>
              </a:spcBef>
            </a:pPr>
            <a:r>
              <a:rPr lang="de-DE" dirty="0"/>
              <a:t>Text</a:t>
            </a:r>
          </a:p>
        </p:txBody>
      </p:sp>
      <p:sp>
        <p:nvSpPr>
          <p:cNvPr id="16" name="Rechteck 15">
            <a:extLst>
              <a:ext uri="{FF2B5EF4-FFF2-40B4-BE49-F238E27FC236}">
                <a16:creationId xmlns:a16="http://schemas.microsoft.com/office/drawing/2014/main" id="{A0A29180-627F-4549-B520-E6568305CD9C}"/>
              </a:ext>
            </a:extLst>
          </p:cNvPr>
          <p:cNvSpPr/>
          <p:nvPr userDrawn="1"/>
        </p:nvSpPr>
        <p:spPr>
          <a:xfrm>
            <a:off x="12432704" y="18728"/>
            <a:ext cx="1620000" cy="24929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Bild einfügen</a:t>
            </a:r>
            <a:endParaRPr lang="de-DE" sz="1200" b="1" baseline="0" dirty="0" smtClean="0"/>
          </a:p>
          <a:p>
            <a:pPr algn="l"/>
            <a:endParaRPr lang="de-DE" sz="1200" b="1" baseline="0" dirty="0" smtClean="0"/>
          </a:p>
          <a:p>
            <a:pPr algn="l"/>
            <a:r>
              <a:rPr lang="de-DE" sz="1200" b="1" dirty="0" smtClean="0"/>
              <a:t>1.</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2.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
        <p:nvSpPr>
          <p:cNvPr id="18" name="Date Placeholder 3"/>
          <p:cNvSpPr>
            <a:spLocks noGrp="1"/>
          </p:cNvSpPr>
          <p:nvPr>
            <p:ph type="dt" sz="half" idx="10"/>
          </p:nvPr>
        </p:nvSpPr>
        <p:spPr>
          <a:xfrm>
            <a:off x="6096000" y="6568972"/>
            <a:ext cx="589411" cy="153889"/>
          </a:xfrm>
        </p:spPr>
        <p:txBody>
          <a:bodyPr wrap="none" lIns="0" tIns="0" rIns="0" bIns="0"/>
          <a:lstStyle>
            <a:lvl1pPr>
              <a:defRPr sz="1000">
                <a:solidFill>
                  <a:schemeClr val="tx1"/>
                </a:solidFill>
              </a:defRPr>
            </a:lvl1pPr>
          </a:lstStyle>
          <a:p>
            <a:fld id="{A97BC4B4-2640-4F98-A3A1-A6A68965EB20}" type="datetime1">
              <a:rPr lang="de-DE" smtClean="0"/>
              <a:t>17.09.2020</a:t>
            </a:fld>
            <a:endParaRPr lang="de-DE" dirty="0"/>
          </a:p>
        </p:txBody>
      </p:sp>
      <p:sp>
        <p:nvSpPr>
          <p:cNvPr id="19" name="Footer Placeholder 4"/>
          <p:cNvSpPr>
            <a:spLocks noGrp="1"/>
          </p:cNvSpPr>
          <p:nvPr>
            <p:ph type="ftr" sz="quarter" idx="11"/>
          </p:nvPr>
        </p:nvSpPr>
        <p:spPr>
          <a:xfrm>
            <a:off x="6783386" y="6568973"/>
            <a:ext cx="4209157" cy="153888"/>
          </a:xfrm>
        </p:spPr>
        <p:txBody>
          <a:bodyPr wrap="square" lIns="0" tIns="0" rIns="0" bIns="0">
            <a:spAutoFit/>
          </a:bodyPr>
          <a:lstStyle>
            <a:lvl1pPr algn="l">
              <a:defRPr sz="1000">
                <a:solidFill>
                  <a:schemeClr val="tx1"/>
                </a:solidFill>
              </a:defRPr>
            </a:lvl1pPr>
          </a:lstStyle>
          <a:p>
            <a:endParaRPr lang="de-DE" dirty="0"/>
          </a:p>
        </p:txBody>
      </p:sp>
    </p:spTree>
    <p:extLst>
      <p:ext uri="{BB962C8B-B14F-4D97-AF65-F5344CB8AC3E}">
        <p14:creationId xmlns:p14="http://schemas.microsoft.com/office/powerpoint/2010/main" val="29822633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_blaue Textfläch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110567059"/>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4479"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7" name="Rechteck 6">
            <a:extLst>
              <a:ext uri="{FF2B5EF4-FFF2-40B4-BE49-F238E27FC236}">
                <a16:creationId xmlns:a16="http://schemas.microsoft.com/office/drawing/2014/main" id="{CA891489-A975-4995-9837-165DB51E0782}"/>
              </a:ext>
            </a:extLst>
          </p:cNvPr>
          <p:cNvSpPr>
            <a:spLocks/>
          </p:cNvSpPr>
          <p:nvPr userDrawn="1"/>
        </p:nvSpPr>
        <p:spPr>
          <a:xfrm>
            <a:off x="6276001" y="1773238"/>
            <a:ext cx="5915999" cy="4356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F1C6DEED-2EFF-4C85-A72E-3ADFCD2F9612}"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 y="1773238"/>
            <a:ext cx="5915999" cy="4356100"/>
          </a:xfrm>
          <a:solidFill>
            <a:schemeClr val="bg2">
              <a:lumMod val="95000"/>
            </a:schemeClr>
          </a:solidFill>
        </p:spPr>
        <p:txBody>
          <a:bodyPr/>
          <a:lstStyle/>
          <a:p>
            <a:endParaRPr lang="en-GB"/>
          </a:p>
        </p:txBody>
      </p:sp>
      <p:sp>
        <p:nvSpPr>
          <p:cNvPr id="3" name="Content Placeholder 2"/>
          <p:cNvSpPr>
            <a:spLocks noGrp="1"/>
          </p:cNvSpPr>
          <p:nvPr>
            <p:ph idx="1"/>
          </p:nvPr>
        </p:nvSpPr>
        <p:spPr>
          <a:xfrm>
            <a:off x="6546715" y="2057126"/>
            <a:ext cx="4913447" cy="3788324"/>
          </a:xfrm>
        </p:spPr>
        <p:txBody>
          <a:bodyPr>
            <a:noAutofit/>
          </a:bodyPr>
          <a:lstStyle>
            <a:lvl1pPr>
              <a:lnSpc>
                <a:spcPct val="100000"/>
              </a:lnSpc>
              <a:spcBef>
                <a:spcPts val="600"/>
              </a:spcBef>
              <a:defRPr>
                <a:solidFill>
                  <a:schemeClr val="bg1"/>
                </a:solidFill>
              </a:defRPr>
            </a:lvl1pPr>
            <a:lvl2pPr>
              <a:lnSpc>
                <a:spcPct val="100000"/>
              </a:lnSpc>
              <a:spcBef>
                <a:spcPts val="600"/>
              </a:spcBef>
              <a:defRPr>
                <a:solidFill>
                  <a:schemeClr val="bg1"/>
                </a:solidFill>
              </a:defRPr>
            </a:lvl2pPr>
            <a:lvl3pPr>
              <a:lnSpc>
                <a:spcPct val="100000"/>
              </a:lnSpc>
              <a:spcBef>
                <a:spcPts val="600"/>
              </a:spcBef>
              <a:defRPr>
                <a:solidFill>
                  <a:schemeClr val="bg1"/>
                </a:solidFill>
              </a:defRPr>
            </a:lvl3pPr>
            <a:lvl4pPr>
              <a:lnSpc>
                <a:spcPct val="100000"/>
              </a:lnSpc>
              <a:spcBef>
                <a:spcPts val="600"/>
              </a:spcBef>
              <a:defRPr>
                <a:solidFill>
                  <a:schemeClr val="bg1"/>
                </a:solidFill>
              </a:defRPr>
            </a:lvl4pPr>
            <a:lvl5pPr>
              <a:lnSpc>
                <a:spcPct val="100000"/>
              </a:lnSpc>
              <a:spcBef>
                <a:spcPts val="600"/>
              </a:spcBef>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Tree>
    <p:extLst>
      <p:ext uri="{BB962C8B-B14F-4D97-AF65-F5344CB8AC3E}">
        <p14:creationId xmlns:p14="http://schemas.microsoft.com/office/powerpoint/2010/main" val="32425531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53" userDrawn="1">
          <p15:clr>
            <a:srgbClr val="FBAE40"/>
          </p15:clr>
        </p15:guide>
        <p15:guide id="2" pos="3727" userDrawn="1">
          <p15:clr>
            <a:srgbClr val="FBAE40"/>
          </p15:clr>
        </p15:guide>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_oben">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487553590"/>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1411"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0" y="0"/>
            <a:ext cx="12192000" cy="3093396"/>
          </a:xfrm>
          <a:solidFill>
            <a:schemeClr val="bg2">
              <a:lumMod val="95000"/>
            </a:schemeClr>
          </a:solidFill>
        </p:spPr>
        <p:txBody>
          <a:bodyPr/>
          <a:lstStyle/>
          <a:p>
            <a:endParaRPr lang="en-GB"/>
          </a:p>
        </p:txBody>
      </p:sp>
      <p:sp>
        <p:nvSpPr>
          <p:cNvPr id="2" name="Title 1"/>
          <p:cNvSpPr>
            <a:spLocks noGrp="1"/>
          </p:cNvSpPr>
          <p:nvPr>
            <p:ph type="title"/>
          </p:nvPr>
        </p:nvSpPr>
        <p:spPr>
          <a:xfrm>
            <a:off x="731838" y="3824288"/>
            <a:ext cx="3567787" cy="1046440"/>
          </a:xfrm>
        </p:spPr>
        <p:txBody>
          <a:bodyPr wrap="square" lIns="0" tIns="0" rIns="0" bIns="0" anchor="t">
            <a:spAutoFit/>
          </a:bodyPr>
          <a:lstStyle>
            <a:lvl1pPr algn="l">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04AC0357-5A32-4B99-9FB5-5C08E151251B}" type="datetime1">
              <a:rPr lang="de-DE" smtClean="0"/>
              <a:t>17.09.2020</a:t>
            </a:fld>
            <a:endParaRPr lang="de-DE" dirty="0"/>
          </a:p>
        </p:txBody>
      </p:sp>
      <p:sp>
        <p:nvSpPr>
          <p:cNvPr id="5" name="Footer Placeholder 4"/>
          <p:cNvSpPr>
            <a:spLocks noGrp="1"/>
          </p:cNvSpPr>
          <p:nvPr>
            <p:ph type="ftr" sz="quarter" idx="11"/>
          </p:nvPr>
        </p:nvSpPr>
        <p:spPr>
          <a:xfrm>
            <a:off x="1419224" y="6568973"/>
            <a:ext cx="5105943"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3" name="Content Placeholder 2"/>
          <p:cNvSpPr>
            <a:spLocks noGrp="1"/>
          </p:cNvSpPr>
          <p:nvPr>
            <p:ph idx="1"/>
          </p:nvPr>
        </p:nvSpPr>
        <p:spPr>
          <a:xfrm>
            <a:off x="5087938" y="3824288"/>
            <a:ext cx="6372225" cy="2305050"/>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Tree>
    <p:extLst>
      <p:ext uri="{BB962C8B-B14F-4D97-AF65-F5344CB8AC3E}">
        <p14:creationId xmlns:p14="http://schemas.microsoft.com/office/powerpoint/2010/main" val="823662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1">
          <p15:clr>
            <a:srgbClr val="FBAE40"/>
          </p15:clr>
        </p15:guide>
        <p15:guide id="2" orient="horz" pos="2409" userDrawn="1">
          <p15:clr>
            <a:srgbClr val="FBAE40"/>
          </p15:clr>
        </p15:guide>
        <p15:guide id="3" pos="7219">
          <p15:clr>
            <a:srgbClr val="FBAE40"/>
          </p15:clr>
        </p15:guide>
        <p15:guide id="4" orient="horz" pos="3861">
          <p15:clr>
            <a:srgbClr val="FBAE40"/>
          </p15:clr>
        </p15:guide>
        <p15:guide id="5" pos="32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Bild_2">
    <p:spTree>
      <p:nvGrpSpPr>
        <p:cNvPr id="1" name=""/>
        <p:cNvGrpSpPr/>
        <p:nvPr/>
      </p:nvGrpSpPr>
      <p:grpSpPr>
        <a:xfrm>
          <a:off x="0" y="0"/>
          <a:ext cx="0" cy="0"/>
          <a:chOff x="0" y="0"/>
          <a:chExt cx="0" cy="0"/>
        </a:xfrm>
      </p:grpSpPr>
      <p:pic>
        <p:nvPicPr>
          <p:cNvPr id="16" name="Bildplatzhalter 16"/>
          <p:cNvPicPr>
            <a:picLocks noChangeAspect="1"/>
          </p:cNvPicPr>
          <p:nvPr userDrawn="1"/>
        </p:nvPicPr>
        <p:blipFill rotWithShape="1">
          <a:blip r:embed="rId4">
            <a:extLst>
              <a:ext uri="{28A0092B-C50C-407E-A947-70E740481C1C}">
                <a14:useLocalDpi xmlns:a14="http://schemas.microsoft.com/office/drawing/2010/main" val="0"/>
              </a:ext>
            </a:extLst>
          </a:blip>
          <a:srcRect t="8370" b="8370"/>
          <a:stretch/>
        </p:blipFill>
        <p:spPr>
          <a:xfrm>
            <a:off x="3176" y="3176"/>
            <a:ext cx="12192000" cy="6858000"/>
          </a:xfrm>
          <a:prstGeom prst="rect">
            <a:avLst/>
          </a:prstGeom>
        </p:spPr>
      </p:pic>
      <p:sp>
        <p:nvSpPr>
          <p:cNvPr id="9" name="Rectangle 9">
            <a:extLst>
              <a:ext uri="{FF2B5EF4-FFF2-40B4-BE49-F238E27FC236}">
                <a16:creationId xmlns:a16="http://schemas.microsoft.com/office/drawing/2014/main" id="{3B4F93D6-E492-4591-9B35-3D96671D505F}"/>
              </a:ext>
            </a:extLst>
          </p:cNvPr>
          <p:cNvSpPr>
            <a:spLocks/>
          </p:cNvSpPr>
          <p:nvPr userDrawn="1"/>
        </p:nvSpPr>
        <p:spPr>
          <a:xfrm>
            <a:off x="0" y="0"/>
            <a:ext cx="12192000" cy="6858000"/>
          </a:xfrm>
          <a:prstGeom prst="rect">
            <a:avLst/>
          </a:prstGeo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584152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94"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1" name="Group 13">
            <a:extLst>
              <a:ext uri="{FF2B5EF4-FFF2-40B4-BE49-F238E27FC236}">
                <a16:creationId xmlns:a16="http://schemas.microsoft.com/office/drawing/2014/main" id="{41E6A50A-2569-49B6-A1C6-3DBFCB0FC74E}"/>
              </a:ext>
            </a:extLst>
          </p:cNvPr>
          <p:cNvGrpSpPr>
            <a:grpSpLocks/>
          </p:cNvGrpSpPr>
          <p:nvPr userDrawn="1"/>
        </p:nvGrpSpPr>
        <p:grpSpPr>
          <a:xfrm>
            <a:off x="3806758" y="2110902"/>
            <a:ext cx="4578486" cy="2636198"/>
            <a:chOff x="1558925" y="4192858"/>
            <a:chExt cx="9235455" cy="5374888"/>
          </a:xfrm>
        </p:grpSpPr>
        <p:cxnSp>
          <p:nvCxnSpPr>
            <p:cNvPr id="12" name="Straight Connector 15">
              <a:extLst>
                <a:ext uri="{FF2B5EF4-FFF2-40B4-BE49-F238E27FC236}">
                  <a16:creationId xmlns:a16="http://schemas.microsoft.com/office/drawing/2014/main" id="{8F8B5879-3090-42F7-B038-05342ECFA3F6}"/>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CBC67250-CF7B-4601-8223-0CFEA938740F}"/>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731839" y="2700560"/>
            <a:ext cx="10728324" cy="1495794"/>
          </a:xfrm>
        </p:spPr>
        <p:txBody>
          <a:bodyPr wrap="square" lIns="0" tIns="0" rIns="0" bIns="0" anchor="ctr">
            <a:noAutofit/>
          </a:bodyPr>
          <a:lstStyle>
            <a:lvl1pPr algn="ctr">
              <a:lnSpc>
                <a:spcPct val="100000"/>
              </a:lnSpc>
              <a:defRPr sz="5400">
                <a:solidFill>
                  <a:schemeClr val="bg1"/>
                </a:solidFill>
              </a:defRPr>
            </a:lvl1pPr>
          </a:lstStyle>
          <a:p>
            <a:r>
              <a:rPr lang="de-DE" dirty="0"/>
              <a:t>Titelfolie</a:t>
            </a:r>
          </a:p>
        </p:txBody>
      </p:sp>
      <p:sp>
        <p:nvSpPr>
          <p:cNvPr id="15" name="Rechteck 14">
            <a:extLst>
              <a:ext uri="{FF2B5EF4-FFF2-40B4-BE49-F238E27FC236}">
                <a16:creationId xmlns:a16="http://schemas.microsoft.com/office/drawing/2014/main" id="{A0A29180-627F-4549-B520-E6568305CD9C}"/>
              </a:ext>
            </a:extLst>
          </p:cNvPr>
          <p:cNvSpPr/>
          <p:nvPr userDrawn="1"/>
        </p:nvSpPr>
        <p:spPr>
          <a:xfrm>
            <a:off x="12432704" y="18728"/>
            <a:ext cx="1620000" cy="646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en-GB" sz="1200" b="1" dirty="0" err="1">
                <a:solidFill>
                  <a:schemeClr val="bg1"/>
                </a:solidFill>
              </a:rPr>
              <a:t>Bild</a:t>
            </a:r>
            <a:r>
              <a:rPr lang="en-GB" sz="1200" b="1" dirty="0">
                <a:solidFill>
                  <a:schemeClr val="bg1"/>
                </a:solidFill>
              </a:rPr>
              <a:t> </a:t>
            </a:r>
            <a:r>
              <a:rPr lang="en-GB" sz="1200" b="1" dirty="0" err="1" smtClean="0">
                <a:solidFill>
                  <a:schemeClr val="bg1"/>
                </a:solidFill>
              </a:rPr>
              <a:t>tauschen</a:t>
            </a:r>
            <a:r>
              <a:rPr lang="en-GB" sz="1200" b="0" dirty="0">
                <a:solidFill>
                  <a:schemeClr val="bg1"/>
                </a:solidFill>
              </a:rPr>
              <a:t>?</a:t>
            </a:r>
            <a:endParaRPr lang="en-GB" sz="1200" dirty="0">
              <a:solidFill>
                <a:schemeClr val="bg1"/>
              </a:solidFill>
            </a:endParaRPr>
          </a:p>
          <a:p>
            <a:pPr algn="l"/>
            <a:r>
              <a:rPr lang="en-GB" sz="1200" dirty="0" smtClean="0">
                <a:solidFill>
                  <a:schemeClr val="bg1"/>
                </a:solidFill>
              </a:rPr>
              <a:t>&gt; </a:t>
            </a:r>
            <a:r>
              <a:rPr lang="en-GB" sz="1200" dirty="0" err="1" smtClean="0">
                <a:solidFill>
                  <a:schemeClr val="bg1"/>
                </a:solidFill>
              </a:rPr>
              <a:t>Bitte</a:t>
            </a:r>
            <a:r>
              <a:rPr lang="en-GB" sz="1200" dirty="0" smtClean="0">
                <a:solidFill>
                  <a:schemeClr val="bg1"/>
                </a:solidFill>
              </a:rPr>
              <a:t> </a:t>
            </a:r>
            <a:r>
              <a:rPr lang="en-GB" sz="1200" dirty="0" err="1" smtClean="0">
                <a:solidFill>
                  <a:schemeClr val="bg1"/>
                </a:solidFill>
              </a:rPr>
              <a:t>melden</a:t>
            </a:r>
            <a:r>
              <a:rPr lang="en-GB" sz="1200" dirty="0" smtClean="0">
                <a:solidFill>
                  <a:schemeClr val="bg1"/>
                </a:solidFill>
              </a:rPr>
              <a:t> </a:t>
            </a:r>
            <a:r>
              <a:rPr lang="en-GB" sz="1200" dirty="0" err="1" smtClean="0">
                <a:solidFill>
                  <a:schemeClr val="bg1"/>
                </a:solidFill>
              </a:rPr>
              <a:t>Sie</a:t>
            </a:r>
            <a:r>
              <a:rPr lang="en-GB" sz="1200" dirty="0" smtClean="0">
                <a:solidFill>
                  <a:schemeClr val="bg1"/>
                </a:solidFill>
              </a:rPr>
              <a:t> </a:t>
            </a:r>
            <a:r>
              <a:rPr lang="en-GB" sz="1200" dirty="0" err="1" smtClean="0">
                <a:solidFill>
                  <a:schemeClr val="bg1"/>
                </a:solidFill>
              </a:rPr>
              <a:t>sich</a:t>
            </a:r>
            <a:r>
              <a:rPr lang="en-GB" sz="1200" dirty="0" smtClean="0">
                <a:solidFill>
                  <a:schemeClr val="bg1"/>
                </a:solidFill>
              </a:rPr>
              <a:t> </a:t>
            </a:r>
            <a:r>
              <a:rPr lang="en-GB" sz="1200" dirty="0" err="1" smtClean="0">
                <a:solidFill>
                  <a:schemeClr val="bg1"/>
                </a:solidFill>
              </a:rPr>
              <a:t>bei</a:t>
            </a:r>
            <a:r>
              <a:rPr lang="en-GB" sz="1200" dirty="0" smtClean="0">
                <a:solidFill>
                  <a:schemeClr val="bg1"/>
                </a:solidFill>
              </a:rPr>
              <a:t> UK</a:t>
            </a:r>
            <a:endParaRPr lang="en-GB" sz="1200" dirty="0">
              <a:solidFill>
                <a:schemeClr val="bg1"/>
              </a:solidFill>
            </a:endParaRPr>
          </a:p>
        </p:txBody>
      </p:sp>
      <p:pic>
        <p:nvPicPr>
          <p:cNvPr id="17" name="Grafik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19736059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Bilder_Text Mitt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307540450"/>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5503"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7" name="Rechteck 6">
            <a:extLst>
              <a:ext uri="{FF2B5EF4-FFF2-40B4-BE49-F238E27FC236}">
                <a16:creationId xmlns:a16="http://schemas.microsoft.com/office/drawing/2014/main" id="{CA891489-A975-4995-9837-165DB51E0782}"/>
              </a:ext>
            </a:extLst>
          </p:cNvPr>
          <p:cNvSpPr>
            <a:spLocks/>
          </p:cNvSpPr>
          <p:nvPr userDrawn="1"/>
        </p:nvSpPr>
        <p:spPr>
          <a:xfrm>
            <a:off x="4837105" y="1773238"/>
            <a:ext cx="2517804" cy="4356100"/>
          </a:xfrm>
          <a:prstGeom prst="rect">
            <a:avLst/>
          </a:prstGeom>
          <a:no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B56008E4-C7F8-4F7A-90AA-20C889A92F25}"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4" y="1773238"/>
            <a:ext cx="4475999" cy="4356100"/>
          </a:xfrm>
          <a:solidFill>
            <a:schemeClr val="bg2">
              <a:lumMod val="95000"/>
            </a:schemeClr>
          </a:solidFill>
        </p:spPr>
        <p:txBody>
          <a:bodyPr/>
          <a:lstStyle/>
          <a:p>
            <a:endParaRPr lang="en-GB"/>
          </a:p>
        </p:txBody>
      </p:sp>
      <p:sp>
        <p:nvSpPr>
          <p:cNvPr id="3" name="Content Placeholder 2"/>
          <p:cNvSpPr>
            <a:spLocks noGrp="1"/>
          </p:cNvSpPr>
          <p:nvPr>
            <p:ph idx="1"/>
          </p:nvPr>
        </p:nvSpPr>
        <p:spPr>
          <a:xfrm>
            <a:off x="5074603" y="3574675"/>
            <a:ext cx="2042808" cy="2038185"/>
          </a:xfrm>
        </p:spPr>
        <p:txBody>
          <a:bodyPr>
            <a:normAutofit/>
          </a:bodyPr>
          <a:lstStyle>
            <a:lvl1pPr>
              <a:lnSpc>
                <a:spcPct val="100000"/>
              </a:lnSpc>
              <a:spcBef>
                <a:spcPts val="600"/>
              </a:spcBef>
              <a:defRPr sz="1400">
                <a:solidFill>
                  <a:schemeClr val="tx1"/>
                </a:solidFill>
              </a:defRPr>
            </a:lvl1pPr>
            <a:lvl2pPr>
              <a:lnSpc>
                <a:spcPct val="100000"/>
              </a:lnSpc>
              <a:spcBef>
                <a:spcPts val="600"/>
              </a:spcBef>
              <a:defRPr sz="1400">
                <a:solidFill>
                  <a:schemeClr val="tx1"/>
                </a:solidFill>
              </a:defRPr>
            </a:lvl2pPr>
            <a:lvl3pPr>
              <a:lnSpc>
                <a:spcPct val="100000"/>
              </a:lnSpc>
              <a:spcBef>
                <a:spcPts val="600"/>
              </a:spcBef>
              <a:defRPr sz="1400">
                <a:solidFill>
                  <a:schemeClr val="tx1"/>
                </a:solidFill>
              </a:defRPr>
            </a:lvl3pPr>
            <a:lvl4pPr>
              <a:lnSpc>
                <a:spcPct val="100000"/>
              </a:lnSpc>
              <a:spcBef>
                <a:spcPts val="600"/>
              </a:spcBef>
              <a:defRPr sz="1400">
                <a:solidFill>
                  <a:schemeClr val="tx1"/>
                </a:solidFill>
              </a:defRPr>
            </a:lvl4pPr>
            <a:lvl5pPr>
              <a:lnSpc>
                <a:spcPct val="100000"/>
              </a:lnSpc>
              <a:spcBef>
                <a:spcPts val="600"/>
              </a:spcBef>
              <a:defRPr sz="14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2" name="Bildplatzhalter 9">
            <a:extLst>
              <a:ext uri="{FF2B5EF4-FFF2-40B4-BE49-F238E27FC236}">
                <a16:creationId xmlns:a16="http://schemas.microsoft.com/office/drawing/2014/main" id="{A68B3DDB-CD72-4BCA-B6D5-C46AFE36BBC4}"/>
              </a:ext>
            </a:extLst>
          </p:cNvPr>
          <p:cNvSpPr>
            <a:spLocks noGrp="1"/>
          </p:cNvSpPr>
          <p:nvPr>
            <p:ph type="pic" sz="quarter" idx="15"/>
          </p:nvPr>
        </p:nvSpPr>
        <p:spPr>
          <a:xfrm>
            <a:off x="7716001" y="1773238"/>
            <a:ext cx="4475999" cy="4356100"/>
          </a:xfrm>
          <a:solidFill>
            <a:schemeClr val="bg2">
              <a:lumMod val="95000"/>
            </a:schemeClr>
          </a:solidFill>
        </p:spPr>
        <p:txBody>
          <a:bodyPr/>
          <a:lstStyle/>
          <a:p>
            <a:endParaRPr lang="en-GB"/>
          </a:p>
        </p:txBody>
      </p:sp>
      <p:sp>
        <p:nvSpPr>
          <p:cNvPr id="13" name="Content Placeholder 2">
            <a:extLst>
              <a:ext uri="{FF2B5EF4-FFF2-40B4-BE49-F238E27FC236}">
                <a16:creationId xmlns:a16="http://schemas.microsoft.com/office/drawing/2014/main" id="{1751738A-69A6-450E-9F1E-64087C35FF3C}"/>
              </a:ext>
            </a:extLst>
          </p:cNvPr>
          <p:cNvSpPr>
            <a:spLocks noGrp="1"/>
          </p:cNvSpPr>
          <p:nvPr>
            <p:ph idx="20" hasCustomPrompt="1"/>
          </p:nvPr>
        </p:nvSpPr>
        <p:spPr>
          <a:xfrm>
            <a:off x="5074603" y="2858041"/>
            <a:ext cx="2042808" cy="276999"/>
          </a:xfrm>
        </p:spPr>
        <p:txBody>
          <a:bodyPr anchor="b">
            <a:spAutoFit/>
          </a:bodyPr>
          <a:lstStyle>
            <a:lvl1pPr marL="0" indent="0" algn="ctr">
              <a:lnSpc>
                <a:spcPct val="90000"/>
              </a:lnSpc>
              <a:spcBef>
                <a:spcPts val="600"/>
              </a:spcBef>
              <a:buFont typeface="Arial" panose="020B0604020202020204" pitchFamily="34" charset="0"/>
              <a:buNone/>
              <a:defRPr sz="2000">
                <a:solidFill>
                  <a:schemeClr val="tx2"/>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
        <p:nvSpPr>
          <p:cNvPr id="18" name="Title 1"/>
          <p:cNvSpPr>
            <a:spLocks noGrp="1"/>
          </p:cNvSpPr>
          <p:nvPr>
            <p:ph type="title"/>
          </p:nvPr>
        </p:nvSpPr>
        <p:spPr>
          <a:xfrm>
            <a:off x="731838" y="552420"/>
            <a:ext cx="10728325" cy="523220"/>
          </a:xfrm>
        </p:spPr>
        <p:txBody>
          <a:bodyPr lIns="0" tIns="0" rIns="0" bIns="0" anchor="b">
            <a:spAutoFit/>
          </a:bodyPr>
          <a:lstStyle>
            <a:lvl1pPr algn="ctr">
              <a:lnSpc>
                <a:spcPct val="100000"/>
              </a:lnSpc>
              <a:defRPr sz="3400" b="0">
                <a:solidFill>
                  <a:schemeClr val="tx2"/>
                </a:solidFill>
              </a:defRPr>
            </a:lvl1pPr>
          </a:lstStyle>
          <a:p>
            <a:r>
              <a:rPr lang="de-DE" dirty="0"/>
              <a:t>Mastertitelformat bearbeiten</a:t>
            </a:r>
          </a:p>
        </p:txBody>
      </p:sp>
    </p:spTree>
    <p:extLst>
      <p:ext uri="{BB962C8B-B14F-4D97-AF65-F5344CB8AC3E}">
        <p14:creationId xmlns:p14="http://schemas.microsoft.com/office/powerpoint/2010/main" val="38369269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53">
          <p15:clr>
            <a:srgbClr val="FBAE40"/>
          </p15:clr>
        </p15:guide>
        <p15:guide id="2" pos="3727">
          <p15:clr>
            <a:srgbClr val="FBAE40"/>
          </p15:clr>
        </p15:guide>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ilder_ blaue Fläche mitt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4054011386"/>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7548"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5" name="Rechteck 14">
            <a:extLst>
              <a:ext uri="{FF2B5EF4-FFF2-40B4-BE49-F238E27FC236}">
                <a16:creationId xmlns:a16="http://schemas.microsoft.com/office/drawing/2014/main" id="{2F80D41E-AF08-44EF-9091-1801C740C61F}"/>
              </a:ext>
            </a:extLst>
          </p:cNvPr>
          <p:cNvSpPr>
            <a:spLocks/>
          </p:cNvSpPr>
          <p:nvPr userDrawn="1"/>
        </p:nvSpPr>
        <p:spPr>
          <a:xfrm>
            <a:off x="4064009" y="1773239"/>
            <a:ext cx="4063995" cy="2399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75520098-3472-4918-A7FB-F00EB3E30D98}"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3" y="1773239"/>
            <a:ext cx="4063995" cy="2399928"/>
          </a:xfrm>
          <a:solidFill>
            <a:schemeClr val="bg2">
              <a:lumMod val="95000"/>
            </a:schemeClr>
          </a:solidFill>
        </p:spPr>
        <p:txBody>
          <a:bodyPr/>
          <a:lstStyle/>
          <a:p>
            <a:endParaRPr lang="en-GB"/>
          </a:p>
        </p:txBody>
      </p:sp>
      <p:sp>
        <p:nvSpPr>
          <p:cNvPr id="3" name="Content Placeholder 2"/>
          <p:cNvSpPr>
            <a:spLocks noGrp="1"/>
          </p:cNvSpPr>
          <p:nvPr>
            <p:ph idx="1"/>
          </p:nvPr>
        </p:nvSpPr>
        <p:spPr>
          <a:xfrm>
            <a:off x="731837" y="4601182"/>
            <a:ext cx="10728325" cy="1528155"/>
          </a:xfrm>
        </p:spPr>
        <p:txBody>
          <a:bodyPr>
            <a:normAutofit/>
          </a:bodyPr>
          <a:lstStyle>
            <a:lvl1pPr>
              <a:lnSpc>
                <a:spcPct val="100000"/>
              </a:lnSpc>
              <a:spcBef>
                <a:spcPts val="600"/>
              </a:spcBef>
              <a:defRPr sz="1600">
                <a:solidFill>
                  <a:schemeClr val="tx1"/>
                </a:solidFill>
              </a:defRPr>
            </a:lvl1pPr>
            <a:lvl2pPr>
              <a:lnSpc>
                <a:spcPct val="100000"/>
              </a:lnSpc>
              <a:spcBef>
                <a:spcPts val="600"/>
              </a:spcBef>
              <a:defRPr sz="1600">
                <a:solidFill>
                  <a:schemeClr val="tx1"/>
                </a:solidFill>
              </a:defRPr>
            </a:lvl2pPr>
            <a:lvl3pPr>
              <a:lnSpc>
                <a:spcPct val="100000"/>
              </a:lnSpc>
              <a:spcBef>
                <a:spcPts val="600"/>
              </a:spcBef>
              <a:defRPr sz="1600">
                <a:solidFill>
                  <a:schemeClr val="tx1"/>
                </a:solidFill>
              </a:defRPr>
            </a:lvl3pPr>
            <a:lvl4pPr>
              <a:lnSpc>
                <a:spcPct val="100000"/>
              </a:lnSpc>
              <a:spcBef>
                <a:spcPts val="600"/>
              </a:spcBef>
              <a:defRPr sz="1600">
                <a:solidFill>
                  <a:schemeClr val="tx1"/>
                </a:solidFill>
              </a:defRPr>
            </a:lvl4pPr>
            <a:lvl5pPr>
              <a:lnSpc>
                <a:spcPct val="100000"/>
              </a:lnSpc>
              <a:spcBef>
                <a:spcPts val="600"/>
              </a:spcBef>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9">
            <a:extLst>
              <a:ext uri="{FF2B5EF4-FFF2-40B4-BE49-F238E27FC236}">
                <a16:creationId xmlns:a16="http://schemas.microsoft.com/office/drawing/2014/main" id="{A68B3DDB-CD72-4BCA-B6D5-C46AFE36BBC4}"/>
              </a:ext>
            </a:extLst>
          </p:cNvPr>
          <p:cNvSpPr>
            <a:spLocks noGrp="1"/>
          </p:cNvSpPr>
          <p:nvPr>
            <p:ph type="pic" sz="quarter" idx="15"/>
          </p:nvPr>
        </p:nvSpPr>
        <p:spPr>
          <a:xfrm>
            <a:off x="8128005" y="1773239"/>
            <a:ext cx="4063995" cy="2399928"/>
          </a:xfrm>
          <a:solidFill>
            <a:schemeClr val="bg2">
              <a:lumMod val="95000"/>
            </a:schemeClr>
          </a:solidFill>
        </p:spPr>
        <p:txBody>
          <a:bodyPr/>
          <a:lstStyle/>
          <a:p>
            <a:endParaRPr lang="en-GB"/>
          </a:p>
        </p:txBody>
      </p:sp>
      <p:sp>
        <p:nvSpPr>
          <p:cNvPr id="16" name="Content Placeholder 2">
            <a:extLst>
              <a:ext uri="{FF2B5EF4-FFF2-40B4-BE49-F238E27FC236}">
                <a16:creationId xmlns:a16="http://schemas.microsoft.com/office/drawing/2014/main" id="{53EAF62C-E018-4CB3-B20B-1B89D06CE6EB}"/>
              </a:ext>
            </a:extLst>
          </p:cNvPr>
          <p:cNvSpPr>
            <a:spLocks noGrp="1"/>
          </p:cNvSpPr>
          <p:nvPr>
            <p:ph idx="16"/>
          </p:nvPr>
        </p:nvSpPr>
        <p:spPr>
          <a:xfrm>
            <a:off x="4594712" y="2850203"/>
            <a:ext cx="3002590" cy="739302"/>
          </a:xfrm>
        </p:spPr>
        <p:txBody>
          <a:bodyPr>
            <a:normAutofit/>
          </a:bodyPr>
          <a:lstStyle>
            <a:lvl1pPr marL="0" indent="0" algn="ctr">
              <a:lnSpc>
                <a:spcPct val="100000"/>
              </a:lnSpc>
              <a:spcBef>
                <a:spcPts val="600"/>
              </a:spcBef>
              <a:buFont typeface="Arial" panose="020B0604020202020204" pitchFamily="34" charset="0"/>
              <a:buNone/>
              <a:defRPr sz="1400">
                <a:solidFill>
                  <a:schemeClr val="bg1"/>
                </a:solidFill>
              </a:defRPr>
            </a:lvl1pPr>
            <a:lvl2pPr marL="179387" indent="0" algn="ctr">
              <a:lnSpc>
                <a:spcPct val="90000"/>
              </a:lnSpc>
              <a:spcBef>
                <a:spcPts val="600"/>
              </a:spcBef>
              <a:buFont typeface="Arial" panose="020B0604020202020204" pitchFamily="34" charset="0"/>
              <a:buNone/>
              <a:defRPr sz="1400">
                <a:solidFill>
                  <a:schemeClr val="bg1"/>
                </a:solidFill>
              </a:defRPr>
            </a:lvl2pPr>
            <a:lvl3pPr marL="358775" indent="0" algn="ctr">
              <a:lnSpc>
                <a:spcPct val="90000"/>
              </a:lnSpc>
              <a:spcBef>
                <a:spcPts val="600"/>
              </a:spcBef>
              <a:buFont typeface="Arial" panose="020B0604020202020204" pitchFamily="34" charset="0"/>
              <a:buNone/>
              <a:defRPr sz="1400">
                <a:solidFill>
                  <a:schemeClr val="bg1"/>
                </a:solidFill>
              </a:defRPr>
            </a:lvl3pPr>
            <a:lvl4pPr marL="538162" indent="0" algn="ctr">
              <a:lnSpc>
                <a:spcPct val="90000"/>
              </a:lnSpc>
              <a:spcBef>
                <a:spcPts val="600"/>
              </a:spcBef>
              <a:buFont typeface="Arial" panose="020B0604020202020204" pitchFamily="34" charset="0"/>
              <a:buNone/>
              <a:defRPr sz="1400">
                <a:solidFill>
                  <a:schemeClr val="bg1"/>
                </a:solidFill>
              </a:defRPr>
            </a:lvl4pPr>
            <a:lvl5pPr marL="717550" indent="0" algn="ctr">
              <a:lnSpc>
                <a:spcPct val="90000"/>
              </a:lnSpc>
              <a:spcBef>
                <a:spcPts val="600"/>
              </a:spcBef>
              <a:buFont typeface="Arial" panose="020B0604020202020204" pitchFamily="34" charset="0"/>
              <a:buNone/>
              <a:defRPr sz="1400">
                <a:solidFill>
                  <a:schemeClr val="bg1"/>
                </a:solidFill>
              </a:defRPr>
            </a:lvl5pPr>
          </a:lstStyle>
          <a:p>
            <a:pPr lvl="0"/>
            <a:r>
              <a:rPr lang="de-DE" dirty="0"/>
              <a:t>Mastertextformat bearbeiten</a:t>
            </a:r>
          </a:p>
        </p:txBody>
      </p:sp>
      <p:sp>
        <p:nvSpPr>
          <p:cNvPr id="17" name="Content Placeholder 2">
            <a:extLst>
              <a:ext uri="{FF2B5EF4-FFF2-40B4-BE49-F238E27FC236}">
                <a16:creationId xmlns:a16="http://schemas.microsoft.com/office/drawing/2014/main" id="{6851378D-E609-46D5-A618-66087BB247B7}"/>
              </a:ext>
            </a:extLst>
          </p:cNvPr>
          <p:cNvSpPr>
            <a:spLocks noGrp="1"/>
          </p:cNvSpPr>
          <p:nvPr>
            <p:ph idx="20" hasCustomPrompt="1"/>
          </p:nvPr>
        </p:nvSpPr>
        <p:spPr>
          <a:xfrm>
            <a:off x="4594712" y="2373634"/>
            <a:ext cx="3002590" cy="369332"/>
          </a:xfrm>
        </p:spPr>
        <p:txBody>
          <a:bodyPr wrap="square" anchor="b">
            <a:spAutoFit/>
          </a:bodyPr>
          <a:lstStyle>
            <a:lvl1pPr marL="0" indent="0" algn="ctr">
              <a:lnSpc>
                <a:spcPct val="100000"/>
              </a:lnSpc>
              <a:spcBef>
                <a:spcPts val="600"/>
              </a:spcBef>
              <a:buFont typeface="Arial" panose="020B0604020202020204" pitchFamily="34" charset="0"/>
              <a:buNone/>
              <a:defRPr sz="2400">
                <a:solidFill>
                  <a:schemeClr val="bg1"/>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Tree>
    <p:extLst>
      <p:ext uri="{BB962C8B-B14F-4D97-AF65-F5344CB8AC3E}">
        <p14:creationId xmlns:p14="http://schemas.microsoft.com/office/powerpoint/2010/main" val="3662656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53">
          <p15:clr>
            <a:srgbClr val="FBAE40"/>
          </p15:clr>
        </p15:guide>
        <p15:guide id="2" pos="3727">
          <p15:clr>
            <a:srgbClr val="FBAE40"/>
          </p15:clr>
        </p15:guide>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ilder_Text link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1379505490"/>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6526"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A3052A09-ED40-4467-AFE9-28B74F0EB664}"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3802530" y="1773238"/>
            <a:ext cx="2432544" cy="4357548"/>
          </a:xfrm>
          <a:solidFill>
            <a:schemeClr val="bg2">
              <a:lumMod val="95000"/>
            </a:schemeClr>
          </a:solidFill>
        </p:spPr>
        <p:txBody>
          <a:bodyPr/>
          <a:lstStyle/>
          <a:p>
            <a:endParaRPr lang="en-GB"/>
          </a:p>
        </p:txBody>
      </p:sp>
      <p:sp>
        <p:nvSpPr>
          <p:cNvPr id="12" name="Bildplatzhalter 9">
            <a:extLst>
              <a:ext uri="{FF2B5EF4-FFF2-40B4-BE49-F238E27FC236}">
                <a16:creationId xmlns:a16="http://schemas.microsoft.com/office/drawing/2014/main" id="{A662C4E2-1E6D-4BE9-A0A4-ED48EB2245E8}"/>
              </a:ext>
            </a:extLst>
          </p:cNvPr>
          <p:cNvSpPr>
            <a:spLocks noGrp="1"/>
          </p:cNvSpPr>
          <p:nvPr>
            <p:ph type="pic" sz="quarter" idx="15"/>
          </p:nvPr>
        </p:nvSpPr>
        <p:spPr>
          <a:xfrm>
            <a:off x="6415074" y="1773238"/>
            <a:ext cx="2432544" cy="4357548"/>
          </a:xfrm>
          <a:solidFill>
            <a:schemeClr val="bg2">
              <a:lumMod val="95000"/>
            </a:schemeClr>
          </a:solidFill>
        </p:spPr>
        <p:txBody>
          <a:bodyPr/>
          <a:lstStyle/>
          <a:p>
            <a:endParaRPr lang="en-GB"/>
          </a:p>
        </p:txBody>
      </p:sp>
      <p:sp>
        <p:nvSpPr>
          <p:cNvPr id="13" name="Bildplatzhalter 9">
            <a:extLst>
              <a:ext uri="{FF2B5EF4-FFF2-40B4-BE49-F238E27FC236}">
                <a16:creationId xmlns:a16="http://schemas.microsoft.com/office/drawing/2014/main" id="{2EEA3BC9-FFCA-4710-869B-95BB187FE886}"/>
              </a:ext>
            </a:extLst>
          </p:cNvPr>
          <p:cNvSpPr>
            <a:spLocks noGrp="1"/>
          </p:cNvSpPr>
          <p:nvPr>
            <p:ph type="pic" sz="quarter" idx="16"/>
          </p:nvPr>
        </p:nvSpPr>
        <p:spPr>
          <a:xfrm>
            <a:off x="9027619" y="1773238"/>
            <a:ext cx="2432544" cy="4357548"/>
          </a:xfrm>
          <a:solidFill>
            <a:schemeClr val="bg2">
              <a:lumMod val="95000"/>
            </a:schemeClr>
          </a:solidFill>
        </p:spPr>
        <p:txBody>
          <a:bodyPr/>
          <a:lstStyle/>
          <a:p>
            <a:endParaRPr lang="en-GB"/>
          </a:p>
        </p:txBody>
      </p:sp>
      <p:sp>
        <p:nvSpPr>
          <p:cNvPr id="15" name="Content Placeholder 2">
            <a:extLst>
              <a:ext uri="{FF2B5EF4-FFF2-40B4-BE49-F238E27FC236}">
                <a16:creationId xmlns:a16="http://schemas.microsoft.com/office/drawing/2014/main" id="{DD5E3E0A-F708-49AD-B11F-F78E45105B39}"/>
              </a:ext>
            </a:extLst>
          </p:cNvPr>
          <p:cNvSpPr>
            <a:spLocks noGrp="1"/>
          </p:cNvSpPr>
          <p:nvPr>
            <p:ph idx="18"/>
          </p:nvPr>
        </p:nvSpPr>
        <p:spPr>
          <a:xfrm>
            <a:off x="731838" y="2558374"/>
            <a:ext cx="2838215" cy="3572412"/>
          </a:xfrm>
        </p:spPr>
        <p:txBody>
          <a:bodyPr>
            <a:noAutofit/>
          </a:bodyPr>
          <a:lstStyle>
            <a:lvl1pPr>
              <a:lnSpc>
                <a:spcPct val="100000"/>
              </a:lnSpc>
              <a:spcBef>
                <a:spcPts val="400"/>
              </a:spcBef>
              <a:defRPr sz="1600"/>
            </a:lvl1pPr>
            <a:lvl2pPr>
              <a:lnSpc>
                <a:spcPct val="100000"/>
              </a:lnSpc>
              <a:spcBef>
                <a:spcPts val="400"/>
              </a:spcBef>
              <a:defRPr sz="1600"/>
            </a:lvl2pPr>
            <a:lvl3pPr>
              <a:lnSpc>
                <a:spcPct val="100000"/>
              </a:lnSpc>
              <a:spcBef>
                <a:spcPts val="400"/>
              </a:spcBef>
              <a:defRPr sz="1600"/>
            </a:lvl3pPr>
            <a:lvl4pPr>
              <a:lnSpc>
                <a:spcPct val="100000"/>
              </a:lnSpc>
              <a:spcBef>
                <a:spcPts val="400"/>
              </a:spcBef>
              <a:defRPr sz="1600"/>
            </a:lvl4pPr>
            <a:lvl5pPr>
              <a:lnSpc>
                <a:spcPct val="100000"/>
              </a:lnSpc>
              <a:spcBef>
                <a:spcPts val="400"/>
              </a:spcBef>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6" name="Content Placeholder 2">
            <a:extLst>
              <a:ext uri="{FF2B5EF4-FFF2-40B4-BE49-F238E27FC236}">
                <a16:creationId xmlns:a16="http://schemas.microsoft.com/office/drawing/2014/main" id="{2382B2BD-BFE7-4EE8-9EA1-44AC24477C4C}"/>
              </a:ext>
            </a:extLst>
          </p:cNvPr>
          <p:cNvSpPr>
            <a:spLocks noGrp="1"/>
          </p:cNvSpPr>
          <p:nvPr>
            <p:ph idx="19" hasCustomPrompt="1"/>
          </p:nvPr>
        </p:nvSpPr>
        <p:spPr>
          <a:xfrm>
            <a:off x="731838" y="1773238"/>
            <a:ext cx="2838215" cy="553998"/>
          </a:xfrm>
        </p:spPr>
        <p:txBody>
          <a:bodyPr>
            <a:noAutofit/>
          </a:bodyPr>
          <a:lstStyle>
            <a:lvl1pPr marL="0" indent="0" algn="l">
              <a:lnSpc>
                <a:spcPct val="90000"/>
              </a:lnSpc>
              <a:spcBef>
                <a:spcPts val="600"/>
              </a:spcBef>
              <a:buFont typeface="Arial" panose="020B0604020202020204" pitchFamily="34" charset="0"/>
              <a:buNone/>
              <a:defRPr sz="2000">
                <a:solidFill>
                  <a:schemeClr val="tx2"/>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Tree>
    <p:extLst>
      <p:ext uri="{BB962C8B-B14F-4D97-AF65-F5344CB8AC3E}">
        <p14:creationId xmlns:p14="http://schemas.microsoft.com/office/powerpoint/2010/main" val="1826863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ilder_Text unten">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513578847"/>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33456"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1"/>
          <p:cNvSpPr>
            <a:spLocks noGrp="1"/>
          </p:cNvSpPr>
          <p:nvPr>
            <p:ph type="title"/>
          </p:nvPr>
        </p:nvSpPr>
        <p:spPr>
          <a:xfrm>
            <a:off x="731838" y="212573"/>
            <a:ext cx="10728325" cy="523220"/>
          </a:xfrm>
        </p:spPr>
        <p:txBody>
          <a:bodyPr lIns="0" tIns="0" rIns="0" bIns="0">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653F1F32-6087-4B34-A276-DB28F065AD39}"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8" name="Textplatzhalter 7">
            <a:extLst>
              <a:ext uri="{FF2B5EF4-FFF2-40B4-BE49-F238E27FC236}">
                <a16:creationId xmlns:a16="http://schemas.microsoft.com/office/drawing/2014/main" id="{20F479CA-E3C8-4ACE-99D5-F1F73917992F}"/>
              </a:ext>
            </a:extLst>
          </p:cNvPr>
          <p:cNvSpPr>
            <a:spLocks noGrp="1"/>
          </p:cNvSpPr>
          <p:nvPr>
            <p:ph type="body" sz="quarter" idx="13"/>
          </p:nvPr>
        </p:nvSpPr>
        <p:spPr>
          <a:xfrm>
            <a:off x="731838" y="773460"/>
            <a:ext cx="10728325" cy="246221"/>
          </a:xfrm>
        </p:spPr>
        <p:txBody>
          <a:bodyPr lIns="0" tIns="0" rIns="0" bIns="0">
            <a:spAutoFit/>
          </a:bodyPr>
          <a:lstStyle>
            <a:lvl1pPr marL="0" indent="0" algn="ctr">
              <a:lnSpc>
                <a:spcPct val="100000"/>
              </a:lnSpc>
              <a:buFont typeface="Arial" panose="020B0604020202020204" pitchFamily="34" charset="0"/>
              <a:buNone/>
              <a:defRPr sz="1600">
                <a:solidFill>
                  <a:schemeClr val="tx2"/>
                </a:solidFill>
              </a:defRPr>
            </a:lvl1pPr>
          </a:lstStyle>
          <a:p>
            <a:pPr lvl="0"/>
            <a:r>
              <a:rPr lang="de-DE" dirty="0"/>
              <a:t>Mastertextformat bearbeiten</a:t>
            </a: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591112" y="1773238"/>
            <a:ext cx="2838215" cy="2016000"/>
          </a:xfrm>
          <a:solidFill>
            <a:schemeClr val="bg2">
              <a:lumMod val="95000"/>
            </a:schemeClr>
          </a:solidFill>
        </p:spPr>
        <p:txBody>
          <a:bodyPr/>
          <a:lstStyle/>
          <a:p>
            <a:endParaRPr lang="en-GB"/>
          </a:p>
        </p:txBody>
      </p:sp>
      <p:sp>
        <p:nvSpPr>
          <p:cNvPr id="3" name="Content Placeholder 2"/>
          <p:cNvSpPr>
            <a:spLocks noGrp="1"/>
          </p:cNvSpPr>
          <p:nvPr>
            <p:ph idx="1"/>
          </p:nvPr>
        </p:nvSpPr>
        <p:spPr>
          <a:xfrm>
            <a:off x="7762674" y="4638675"/>
            <a:ext cx="2838215" cy="1492110"/>
          </a:xfrm>
        </p:spPr>
        <p:txBody>
          <a:bodyPr>
            <a:noAutofit/>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400"/>
            </a:lvl3pPr>
            <a:lvl4pPr>
              <a:lnSpc>
                <a:spcPct val="100000"/>
              </a:lnSpc>
              <a:spcBef>
                <a:spcPts val="400"/>
              </a:spcBef>
              <a:defRPr sz="1400"/>
            </a:lvl4pPr>
            <a:lvl5pPr>
              <a:lnSpc>
                <a:spcPct val="100000"/>
              </a:lnSpc>
              <a:spcBef>
                <a:spcPts val="400"/>
              </a:spcBef>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2" name="Bildplatzhalter 9">
            <a:extLst>
              <a:ext uri="{FF2B5EF4-FFF2-40B4-BE49-F238E27FC236}">
                <a16:creationId xmlns:a16="http://schemas.microsoft.com/office/drawing/2014/main" id="{A662C4E2-1E6D-4BE9-A0A4-ED48EB2245E8}"/>
              </a:ext>
            </a:extLst>
          </p:cNvPr>
          <p:cNvSpPr>
            <a:spLocks noGrp="1"/>
          </p:cNvSpPr>
          <p:nvPr>
            <p:ph type="pic" sz="quarter" idx="15"/>
          </p:nvPr>
        </p:nvSpPr>
        <p:spPr>
          <a:xfrm>
            <a:off x="4676893" y="1773238"/>
            <a:ext cx="2838215" cy="2016000"/>
          </a:xfrm>
          <a:solidFill>
            <a:schemeClr val="bg2">
              <a:lumMod val="95000"/>
            </a:schemeClr>
          </a:solidFill>
        </p:spPr>
        <p:txBody>
          <a:bodyPr/>
          <a:lstStyle/>
          <a:p>
            <a:endParaRPr lang="en-GB"/>
          </a:p>
        </p:txBody>
      </p:sp>
      <p:sp>
        <p:nvSpPr>
          <p:cNvPr id="13" name="Bildplatzhalter 9">
            <a:extLst>
              <a:ext uri="{FF2B5EF4-FFF2-40B4-BE49-F238E27FC236}">
                <a16:creationId xmlns:a16="http://schemas.microsoft.com/office/drawing/2014/main" id="{2EEA3BC9-FFCA-4710-869B-95BB187FE886}"/>
              </a:ext>
            </a:extLst>
          </p:cNvPr>
          <p:cNvSpPr>
            <a:spLocks noGrp="1"/>
          </p:cNvSpPr>
          <p:nvPr>
            <p:ph type="pic" sz="quarter" idx="16"/>
          </p:nvPr>
        </p:nvSpPr>
        <p:spPr>
          <a:xfrm>
            <a:off x="7762674" y="1773238"/>
            <a:ext cx="2838215" cy="2016000"/>
          </a:xfrm>
          <a:solidFill>
            <a:schemeClr val="bg2">
              <a:lumMod val="95000"/>
            </a:schemeClr>
          </a:solidFill>
        </p:spPr>
        <p:txBody>
          <a:bodyPr/>
          <a:lstStyle/>
          <a:p>
            <a:endParaRPr lang="en-GB"/>
          </a:p>
        </p:txBody>
      </p:sp>
      <p:sp>
        <p:nvSpPr>
          <p:cNvPr id="14" name="Content Placeholder 2">
            <a:extLst>
              <a:ext uri="{FF2B5EF4-FFF2-40B4-BE49-F238E27FC236}">
                <a16:creationId xmlns:a16="http://schemas.microsoft.com/office/drawing/2014/main" id="{349B42DD-E72C-4AB7-87D1-28C206582074}"/>
              </a:ext>
            </a:extLst>
          </p:cNvPr>
          <p:cNvSpPr>
            <a:spLocks noGrp="1"/>
          </p:cNvSpPr>
          <p:nvPr>
            <p:ph idx="17"/>
          </p:nvPr>
        </p:nvSpPr>
        <p:spPr>
          <a:xfrm>
            <a:off x="4676893" y="4638675"/>
            <a:ext cx="2838215" cy="1492110"/>
          </a:xfrm>
        </p:spPr>
        <p:txBody>
          <a:bodyPr>
            <a:noAutofit/>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400"/>
            </a:lvl3pPr>
            <a:lvl4pPr>
              <a:lnSpc>
                <a:spcPct val="100000"/>
              </a:lnSpc>
              <a:spcBef>
                <a:spcPts val="400"/>
              </a:spcBef>
              <a:defRPr sz="1400"/>
            </a:lvl4pPr>
            <a:lvl5pPr>
              <a:lnSpc>
                <a:spcPct val="100000"/>
              </a:lnSpc>
              <a:spcBef>
                <a:spcPts val="400"/>
              </a:spcBef>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5" name="Content Placeholder 2">
            <a:extLst>
              <a:ext uri="{FF2B5EF4-FFF2-40B4-BE49-F238E27FC236}">
                <a16:creationId xmlns:a16="http://schemas.microsoft.com/office/drawing/2014/main" id="{DD5E3E0A-F708-49AD-B11F-F78E45105B39}"/>
              </a:ext>
            </a:extLst>
          </p:cNvPr>
          <p:cNvSpPr>
            <a:spLocks noGrp="1"/>
          </p:cNvSpPr>
          <p:nvPr>
            <p:ph idx="18"/>
          </p:nvPr>
        </p:nvSpPr>
        <p:spPr>
          <a:xfrm>
            <a:off x="1591112" y="4638675"/>
            <a:ext cx="2838215" cy="1492110"/>
          </a:xfrm>
        </p:spPr>
        <p:txBody>
          <a:bodyPr>
            <a:noAutofit/>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400"/>
            </a:lvl3pPr>
            <a:lvl4pPr>
              <a:lnSpc>
                <a:spcPct val="100000"/>
              </a:lnSpc>
              <a:spcBef>
                <a:spcPts val="400"/>
              </a:spcBef>
              <a:defRPr sz="1400"/>
            </a:lvl4pPr>
            <a:lvl5pPr>
              <a:lnSpc>
                <a:spcPct val="100000"/>
              </a:lnSpc>
              <a:spcBef>
                <a:spcPts val="400"/>
              </a:spcBef>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6" name="Content Placeholder 2">
            <a:extLst>
              <a:ext uri="{FF2B5EF4-FFF2-40B4-BE49-F238E27FC236}">
                <a16:creationId xmlns:a16="http://schemas.microsoft.com/office/drawing/2014/main" id="{2382B2BD-BFE7-4EE8-9EA1-44AC24477C4C}"/>
              </a:ext>
            </a:extLst>
          </p:cNvPr>
          <p:cNvSpPr>
            <a:spLocks noGrp="1"/>
          </p:cNvSpPr>
          <p:nvPr>
            <p:ph idx="19" hasCustomPrompt="1"/>
          </p:nvPr>
        </p:nvSpPr>
        <p:spPr>
          <a:xfrm>
            <a:off x="1591112" y="3904158"/>
            <a:ext cx="2838215" cy="249299"/>
          </a:xfrm>
        </p:spPr>
        <p:txBody>
          <a:bodyPr>
            <a:spAutoFit/>
          </a:bodyPr>
          <a:lstStyle>
            <a:lvl1pPr marL="0" indent="0" algn="l">
              <a:lnSpc>
                <a:spcPct val="90000"/>
              </a:lnSpc>
              <a:spcBef>
                <a:spcPts val="600"/>
              </a:spcBef>
              <a:buFont typeface="Arial" panose="020B0604020202020204" pitchFamily="34" charset="0"/>
              <a:buNone/>
              <a:defRPr sz="1800">
                <a:solidFill>
                  <a:schemeClr val="tx2"/>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
        <p:nvSpPr>
          <p:cNvPr id="17" name="Content Placeholder 2">
            <a:extLst>
              <a:ext uri="{FF2B5EF4-FFF2-40B4-BE49-F238E27FC236}">
                <a16:creationId xmlns:a16="http://schemas.microsoft.com/office/drawing/2014/main" id="{32900D99-3563-4B33-9CCC-584A4ACD6604}"/>
              </a:ext>
            </a:extLst>
          </p:cNvPr>
          <p:cNvSpPr>
            <a:spLocks noGrp="1"/>
          </p:cNvSpPr>
          <p:nvPr>
            <p:ph idx="20" hasCustomPrompt="1"/>
          </p:nvPr>
        </p:nvSpPr>
        <p:spPr>
          <a:xfrm>
            <a:off x="4676893" y="3904158"/>
            <a:ext cx="2838215" cy="249299"/>
          </a:xfrm>
        </p:spPr>
        <p:txBody>
          <a:bodyPr>
            <a:spAutoFit/>
          </a:bodyPr>
          <a:lstStyle>
            <a:lvl1pPr marL="0" indent="0" algn="l">
              <a:lnSpc>
                <a:spcPct val="90000"/>
              </a:lnSpc>
              <a:spcBef>
                <a:spcPts val="600"/>
              </a:spcBef>
              <a:buFont typeface="Arial" panose="020B0604020202020204" pitchFamily="34" charset="0"/>
              <a:buNone/>
              <a:defRPr sz="1800">
                <a:solidFill>
                  <a:schemeClr val="tx2"/>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
        <p:nvSpPr>
          <p:cNvPr id="18" name="Content Placeholder 2">
            <a:extLst>
              <a:ext uri="{FF2B5EF4-FFF2-40B4-BE49-F238E27FC236}">
                <a16:creationId xmlns:a16="http://schemas.microsoft.com/office/drawing/2014/main" id="{35340A24-2670-4290-8A52-907815A70A20}"/>
              </a:ext>
            </a:extLst>
          </p:cNvPr>
          <p:cNvSpPr>
            <a:spLocks noGrp="1"/>
          </p:cNvSpPr>
          <p:nvPr>
            <p:ph idx="21" hasCustomPrompt="1"/>
          </p:nvPr>
        </p:nvSpPr>
        <p:spPr>
          <a:xfrm>
            <a:off x="7762674" y="3904158"/>
            <a:ext cx="2838215" cy="249299"/>
          </a:xfrm>
        </p:spPr>
        <p:txBody>
          <a:bodyPr>
            <a:spAutoFit/>
          </a:bodyPr>
          <a:lstStyle>
            <a:lvl1pPr marL="0" indent="0" algn="l">
              <a:lnSpc>
                <a:spcPct val="90000"/>
              </a:lnSpc>
              <a:spcBef>
                <a:spcPts val="600"/>
              </a:spcBef>
              <a:buFont typeface="Arial" panose="020B0604020202020204" pitchFamily="34" charset="0"/>
              <a:buNone/>
              <a:defRPr sz="1800">
                <a:solidFill>
                  <a:schemeClr val="tx2"/>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a:t>Überschrift</a:t>
            </a:r>
          </a:p>
        </p:txBody>
      </p:sp>
      <p:sp>
        <p:nvSpPr>
          <p:cNvPr id="19" name="Content Placeholder 2">
            <a:extLst>
              <a:ext uri="{FF2B5EF4-FFF2-40B4-BE49-F238E27FC236}">
                <a16:creationId xmlns:a16="http://schemas.microsoft.com/office/drawing/2014/main" id="{5BA5501F-F55F-4B97-B199-973F038AF520}"/>
              </a:ext>
            </a:extLst>
          </p:cNvPr>
          <p:cNvSpPr>
            <a:spLocks noGrp="1"/>
          </p:cNvSpPr>
          <p:nvPr>
            <p:ph idx="22" hasCustomPrompt="1"/>
          </p:nvPr>
        </p:nvSpPr>
        <p:spPr>
          <a:xfrm>
            <a:off x="1591112" y="4172913"/>
            <a:ext cx="2838215" cy="166199"/>
          </a:xfrm>
        </p:spPr>
        <p:txBody>
          <a:bodyPr>
            <a:spAutoFit/>
          </a:bodyPr>
          <a:lstStyle>
            <a:lvl1pPr marL="0" indent="0" algn="l">
              <a:lnSpc>
                <a:spcPct val="90000"/>
              </a:lnSpc>
              <a:spcBef>
                <a:spcPts val="600"/>
              </a:spcBef>
              <a:buFont typeface="Arial" panose="020B0604020202020204" pitchFamily="34" charset="0"/>
              <a:buNone/>
              <a:defRPr sz="1200" b="0" i="1">
                <a:solidFill>
                  <a:schemeClr val="tx1"/>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err="1" smtClean="0"/>
              <a:t>Subtitel</a:t>
            </a:r>
            <a:endParaRPr lang="de-DE" dirty="0"/>
          </a:p>
        </p:txBody>
      </p:sp>
      <p:sp>
        <p:nvSpPr>
          <p:cNvPr id="20" name="Content Placeholder 2">
            <a:extLst>
              <a:ext uri="{FF2B5EF4-FFF2-40B4-BE49-F238E27FC236}">
                <a16:creationId xmlns:a16="http://schemas.microsoft.com/office/drawing/2014/main" id="{0E42BAA3-7C72-45C7-85E2-E281C6A084C1}"/>
              </a:ext>
            </a:extLst>
          </p:cNvPr>
          <p:cNvSpPr>
            <a:spLocks noGrp="1"/>
          </p:cNvSpPr>
          <p:nvPr>
            <p:ph idx="23" hasCustomPrompt="1"/>
          </p:nvPr>
        </p:nvSpPr>
        <p:spPr>
          <a:xfrm>
            <a:off x="4676893" y="4172913"/>
            <a:ext cx="2838215" cy="166199"/>
          </a:xfrm>
        </p:spPr>
        <p:txBody>
          <a:bodyPr>
            <a:spAutoFit/>
          </a:bodyPr>
          <a:lstStyle>
            <a:lvl1pPr marL="0" indent="0" algn="l">
              <a:lnSpc>
                <a:spcPct val="90000"/>
              </a:lnSpc>
              <a:spcBef>
                <a:spcPts val="600"/>
              </a:spcBef>
              <a:buFont typeface="Arial" panose="020B0604020202020204" pitchFamily="34" charset="0"/>
              <a:buNone/>
              <a:defRPr sz="1200" i="1">
                <a:solidFill>
                  <a:schemeClr val="tx1"/>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err="1"/>
              <a:t>Subtitel</a:t>
            </a:r>
            <a:endParaRPr lang="de-DE" dirty="0"/>
          </a:p>
        </p:txBody>
      </p:sp>
      <p:sp>
        <p:nvSpPr>
          <p:cNvPr id="21" name="Content Placeholder 2">
            <a:extLst>
              <a:ext uri="{FF2B5EF4-FFF2-40B4-BE49-F238E27FC236}">
                <a16:creationId xmlns:a16="http://schemas.microsoft.com/office/drawing/2014/main" id="{87B07B0E-6E98-4B1E-9664-0973514586F2}"/>
              </a:ext>
            </a:extLst>
          </p:cNvPr>
          <p:cNvSpPr>
            <a:spLocks noGrp="1"/>
          </p:cNvSpPr>
          <p:nvPr>
            <p:ph idx="24" hasCustomPrompt="1"/>
          </p:nvPr>
        </p:nvSpPr>
        <p:spPr>
          <a:xfrm>
            <a:off x="7762674" y="4172913"/>
            <a:ext cx="2838215" cy="166199"/>
          </a:xfrm>
        </p:spPr>
        <p:txBody>
          <a:bodyPr>
            <a:spAutoFit/>
          </a:bodyPr>
          <a:lstStyle>
            <a:lvl1pPr marL="0" indent="0" algn="l">
              <a:lnSpc>
                <a:spcPct val="90000"/>
              </a:lnSpc>
              <a:spcBef>
                <a:spcPts val="600"/>
              </a:spcBef>
              <a:buFont typeface="Arial" panose="020B0604020202020204" pitchFamily="34" charset="0"/>
              <a:buNone/>
              <a:defRPr sz="1200" i="1">
                <a:solidFill>
                  <a:schemeClr val="tx1"/>
                </a:solidFill>
              </a:defRPr>
            </a:lvl1pPr>
            <a:lvl2pPr marL="179387" indent="0">
              <a:lnSpc>
                <a:spcPct val="90000"/>
              </a:lnSpc>
              <a:spcBef>
                <a:spcPts val="600"/>
              </a:spcBef>
              <a:buFont typeface="Arial" panose="020B0604020202020204" pitchFamily="34" charset="0"/>
              <a:buNone/>
              <a:defRPr sz="1400"/>
            </a:lvl2pPr>
            <a:lvl3pPr marL="358775" indent="0">
              <a:lnSpc>
                <a:spcPct val="90000"/>
              </a:lnSpc>
              <a:spcBef>
                <a:spcPts val="600"/>
              </a:spcBef>
              <a:buFont typeface="Arial" panose="020B0604020202020204" pitchFamily="34" charset="0"/>
              <a:buNone/>
              <a:defRPr sz="1400"/>
            </a:lvl3pPr>
            <a:lvl4pPr marL="538162" indent="0">
              <a:lnSpc>
                <a:spcPct val="90000"/>
              </a:lnSpc>
              <a:spcBef>
                <a:spcPts val="600"/>
              </a:spcBef>
              <a:buFont typeface="Arial" panose="020B0604020202020204" pitchFamily="34" charset="0"/>
              <a:buNone/>
              <a:defRPr sz="1400"/>
            </a:lvl4pPr>
            <a:lvl5pPr marL="717550" indent="0">
              <a:lnSpc>
                <a:spcPct val="90000"/>
              </a:lnSpc>
              <a:spcBef>
                <a:spcPts val="600"/>
              </a:spcBef>
              <a:buFont typeface="Arial" panose="020B0604020202020204" pitchFamily="34" charset="0"/>
              <a:buNone/>
              <a:defRPr sz="1400"/>
            </a:lvl5pPr>
          </a:lstStyle>
          <a:p>
            <a:pPr lvl="0"/>
            <a:r>
              <a:rPr lang="de-DE" dirty="0" err="1"/>
              <a:t>Subtitel</a:t>
            </a:r>
            <a:endParaRPr lang="de-DE" dirty="0"/>
          </a:p>
        </p:txBody>
      </p:sp>
    </p:spTree>
    <p:extLst>
      <p:ext uri="{BB962C8B-B14F-4D97-AF65-F5344CB8AC3E}">
        <p14:creationId xmlns:p14="http://schemas.microsoft.com/office/powerpoint/2010/main" val="2401829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204493455"/>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0614"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2" name="Bildplatzhalter 9">
            <a:extLst>
              <a:ext uri="{FF2B5EF4-FFF2-40B4-BE49-F238E27FC236}">
                <a16:creationId xmlns:a16="http://schemas.microsoft.com/office/drawing/2014/main" id="{D9422C11-C775-49C7-BF58-EE0C77B9355A}"/>
              </a:ext>
            </a:extLst>
          </p:cNvPr>
          <p:cNvSpPr>
            <a:spLocks noGrp="1"/>
          </p:cNvSpPr>
          <p:nvPr>
            <p:ph type="pic" sz="quarter" idx="15"/>
          </p:nvPr>
        </p:nvSpPr>
        <p:spPr>
          <a:xfrm>
            <a:off x="6096000" y="4562271"/>
            <a:ext cx="2975999" cy="2295728"/>
          </a:xfrm>
          <a:solidFill>
            <a:schemeClr val="bg2">
              <a:lumMod val="95000"/>
            </a:schemeClr>
          </a:solidFill>
        </p:spPr>
        <p:txBody>
          <a:bodyPr/>
          <a:lstStyle/>
          <a:p>
            <a:endParaRPr lang="en-GB"/>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6096000" y="0"/>
            <a:ext cx="2975999" cy="4427132"/>
          </a:xfrm>
          <a:solidFill>
            <a:schemeClr val="bg2">
              <a:lumMod val="95000"/>
            </a:schemeClr>
          </a:solidFill>
        </p:spPr>
        <p:txBody>
          <a:bodyPr/>
          <a:lstStyle/>
          <a:p>
            <a:endParaRPr lang="en-GB"/>
          </a:p>
        </p:txBody>
      </p:sp>
      <p:sp>
        <p:nvSpPr>
          <p:cNvPr id="2" name="Title 1"/>
          <p:cNvSpPr>
            <a:spLocks noGrp="1"/>
          </p:cNvSpPr>
          <p:nvPr>
            <p:ph type="title"/>
          </p:nvPr>
        </p:nvSpPr>
        <p:spPr>
          <a:xfrm>
            <a:off x="731838" y="1384428"/>
            <a:ext cx="4621618" cy="1046440"/>
          </a:xfrm>
        </p:spPr>
        <p:txBody>
          <a:bodyPr wrap="square" lIns="0" tIns="0" rIns="0" bIns="0">
            <a:spAutoFit/>
          </a:bodyPr>
          <a:lstStyle>
            <a:lvl1pPr algn="l">
              <a:lnSpc>
                <a:spcPct val="100000"/>
              </a:lnSpc>
              <a:spcBef>
                <a:spcPts val="300"/>
              </a:spcBef>
              <a:defRPr sz="3400" b="0">
                <a:solidFill>
                  <a:schemeClr val="tx2"/>
                </a:solidFill>
              </a:defRPr>
            </a:lvl1pPr>
          </a:lstStyle>
          <a:p>
            <a:r>
              <a:rPr lang="de-DE" dirty="0"/>
              <a:t>Mastertitelformat bearbeiten</a:t>
            </a:r>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9FD46C06-B690-453B-AF0B-CF4B120BF33B}" type="datetime1">
              <a:rPr lang="de-DE" smtClean="0"/>
              <a:t>17.09.2020</a:t>
            </a:fld>
            <a:endParaRPr lang="de-DE" dirty="0"/>
          </a:p>
        </p:txBody>
      </p:sp>
      <p:sp>
        <p:nvSpPr>
          <p:cNvPr id="5" name="Footer Placeholder 4"/>
          <p:cNvSpPr>
            <a:spLocks noGrp="1"/>
          </p:cNvSpPr>
          <p:nvPr>
            <p:ph type="ftr" sz="quarter" idx="11"/>
          </p:nvPr>
        </p:nvSpPr>
        <p:spPr>
          <a:xfrm>
            <a:off x="1419224" y="6568973"/>
            <a:ext cx="4363398"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3" name="Content Placeholder 2"/>
          <p:cNvSpPr>
            <a:spLocks noGrp="1"/>
          </p:cNvSpPr>
          <p:nvPr>
            <p:ph idx="1"/>
          </p:nvPr>
        </p:nvSpPr>
        <p:spPr>
          <a:xfrm>
            <a:off x="731838" y="3094438"/>
            <a:ext cx="4621618" cy="2880299"/>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95E9E5CF-07F2-4D04-9EEE-47FC165F8B18}"/>
              </a:ext>
            </a:extLst>
          </p:cNvPr>
          <p:cNvSpPr>
            <a:spLocks noGrp="1"/>
          </p:cNvSpPr>
          <p:nvPr>
            <p:ph type="pic" sz="quarter" idx="16"/>
          </p:nvPr>
        </p:nvSpPr>
        <p:spPr>
          <a:xfrm>
            <a:off x="9215999" y="2430867"/>
            <a:ext cx="2975999" cy="4427132"/>
          </a:xfrm>
          <a:solidFill>
            <a:schemeClr val="bg2">
              <a:lumMod val="95000"/>
            </a:schemeClr>
          </a:solidFill>
        </p:spPr>
        <p:txBody>
          <a:bodyPr/>
          <a:lstStyle/>
          <a:p>
            <a:endParaRPr lang="en-GB"/>
          </a:p>
        </p:txBody>
      </p:sp>
      <p:sp>
        <p:nvSpPr>
          <p:cNvPr id="14" name="Bildplatzhalter 9">
            <a:extLst>
              <a:ext uri="{FF2B5EF4-FFF2-40B4-BE49-F238E27FC236}">
                <a16:creationId xmlns:a16="http://schemas.microsoft.com/office/drawing/2014/main" id="{4ADC91AD-0A8F-4779-8109-66D7B245D516}"/>
              </a:ext>
            </a:extLst>
          </p:cNvPr>
          <p:cNvSpPr>
            <a:spLocks noGrp="1"/>
          </p:cNvSpPr>
          <p:nvPr>
            <p:ph type="pic" sz="quarter" idx="17"/>
          </p:nvPr>
        </p:nvSpPr>
        <p:spPr>
          <a:xfrm>
            <a:off x="9215999" y="0"/>
            <a:ext cx="2975999" cy="2295728"/>
          </a:xfrm>
          <a:solidFill>
            <a:schemeClr val="bg2">
              <a:lumMod val="95000"/>
            </a:schemeClr>
          </a:solidFill>
        </p:spPr>
        <p:txBody>
          <a:bodyPr/>
          <a:lstStyle/>
          <a:p>
            <a:endParaRPr lang="en-GB"/>
          </a:p>
        </p:txBody>
      </p:sp>
    </p:spTree>
    <p:extLst>
      <p:ext uri="{BB962C8B-B14F-4D97-AF65-F5344CB8AC3E}">
        <p14:creationId xmlns:p14="http://schemas.microsoft.com/office/powerpoint/2010/main" val="18471157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1" userDrawn="1">
          <p15:clr>
            <a:srgbClr val="FBAE40"/>
          </p15:clr>
        </p15:guide>
        <p15:guide id="3"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_allgemein">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2697059731"/>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7776"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0" y="-1"/>
            <a:ext cx="12192000" cy="3681413"/>
          </a:xfrm>
          <a:solidFill>
            <a:schemeClr val="bg2">
              <a:lumMod val="95000"/>
            </a:schemeClr>
          </a:solidFill>
        </p:spPr>
        <p:txBody>
          <a:bodyPr/>
          <a:lstStyle/>
          <a:p>
            <a:endParaRPr lang="en-GB"/>
          </a:p>
        </p:txBody>
      </p:sp>
      <p:sp>
        <p:nvSpPr>
          <p:cNvPr id="14" name="Textplatzhalter 3">
            <a:extLst>
              <a:ext uri="{FF2B5EF4-FFF2-40B4-BE49-F238E27FC236}">
                <a16:creationId xmlns:a16="http://schemas.microsoft.com/office/drawing/2014/main" id="{FD1B9A78-C004-49FB-8BDA-D0AC5DFCE2F5}"/>
              </a:ext>
            </a:extLst>
          </p:cNvPr>
          <p:cNvSpPr>
            <a:spLocks noGrp="1"/>
          </p:cNvSpPr>
          <p:nvPr>
            <p:ph type="body" sz="quarter" idx="20" hasCustomPrompt="1"/>
          </p:nvPr>
        </p:nvSpPr>
        <p:spPr>
          <a:xfrm>
            <a:off x="3990974" y="1095027"/>
            <a:ext cx="4210052" cy="2586385"/>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sp>
        <p:nvSpPr>
          <p:cNvPr id="2" name="Title 1"/>
          <p:cNvSpPr>
            <a:spLocks noGrp="1"/>
          </p:cNvSpPr>
          <p:nvPr>
            <p:ph type="title"/>
          </p:nvPr>
        </p:nvSpPr>
        <p:spPr>
          <a:xfrm>
            <a:off x="731838" y="4051064"/>
            <a:ext cx="10728325" cy="523220"/>
          </a:xfrm>
        </p:spPr>
        <p:txBody>
          <a:bodyPr wrap="square" lIns="0" tIns="0" rIns="0" bIns="0" anchor="t">
            <a:spAutoFit/>
          </a:bodyPr>
          <a:lstStyle>
            <a:lvl1pPr algn="ctr">
              <a:lnSpc>
                <a:spcPct val="100000"/>
              </a:lnSpc>
              <a:spcBef>
                <a:spcPts val="300"/>
              </a:spcBef>
              <a:defRPr sz="3400" b="0">
                <a:solidFill>
                  <a:schemeClr val="tx2"/>
                </a:solidFill>
              </a:defRPr>
            </a:lvl1pPr>
          </a:lstStyle>
          <a:p>
            <a:r>
              <a:rPr lang="de-DE"/>
              <a:t>Mastertitelformat bearbeiten</a:t>
            </a:r>
            <a:endParaRPr lang="de-DE" dirty="0"/>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F3CE04F7-56EE-494D-A24C-596E71F1D90C}" type="datetime1">
              <a:rPr lang="de-DE" smtClean="0"/>
              <a:t>17.09.2020</a:t>
            </a:fld>
            <a:endParaRPr lang="de-DE" dirty="0"/>
          </a:p>
        </p:txBody>
      </p:sp>
      <p:sp>
        <p:nvSpPr>
          <p:cNvPr id="5" name="Footer Placeholder 4"/>
          <p:cNvSpPr>
            <a:spLocks noGrp="1"/>
          </p:cNvSpPr>
          <p:nvPr>
            <p:ph type="ftr" sz="quarter" idx="11"/>
          </p:nvPr>
        </p:nvSpPr>
        <p:spPr>
          <a:xfrm>
            <a:off x="1419224" y="6568973"/>
            <a:ext cx="5105943"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cxnSp>
        <p:nvCxnSpPr>
          <p:cNvPr id="13" name="Gerader Verbinder 12">
            <a:extLst>
              <a:ext uri="{FF2B5EF4-FFF2-40B4-BE49-F238E27FC236}">
                <a16:creationId xmlns:a16="http://schemas.microsoft.com/office/drawing/2014/main" id="{B5DF24FB-C636-4112-BE43-F0300251DED4}"/>
              </a:ext>
            </a:extLst>
          </p:cNvPr>
          <p:cNvCxnSpPr/>
          <p:nvPr userDrawn="1"/>
        </p:nvCxnSpPr>
        <p:spPr>
          <a:xfrm>
            <a:off x="5707538" y="4761405"/>
            <a:ext cx="7769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btfpLayoutConfig" hidden="1">
            <a:extLst>
              <a:ext uri="{FF2B5EF4-FFF2-40B4-BE49-F238E27FC236}">
                <a16:creationId xmlns:a16="http://schemas.microsoft.com/office/drawing/2014/main" id="{CD1EB402-2B1A-4523-B07A-912EDFD3332D}"/>
              </a:ext>
            </a:extLst>
          </p:cNvPr>
          <p:cNvSpPr txBox="1"/>
          <p:nvPr userDrawn="1"/>
        </p:nvSpPr>
        <p:spPr>
          <a:xfrm>
            <a:off x="12700" y="12700"/>
            <a:ext cx="8890000" cy="107722"/>
          </a:xfrm>
          <a:prstGeom prst="rect">
            <a:avLst/>
          </a:prstGeom>
          <a:noFill/>
        </p:spPr>
        <p:txBody>
          <a:bodyPr vert="horz" rtlCol="0">
            <a:spAutoFit/>
          </a:bodyPr>
          <a:lstStyle/>
          <a:p>
            <a:r>
              <a:rPr lang="de-DE" sz="100">
                <a:solidFill>
                  <a:srgbClr val="FFFFFF">
                    <a:alpha val="0"/>
                  </a:srgbClr>
                </a:solidFill>
              </a:rPr>
              <a:t>overall_0_132059443511967908 columns_1_132059443511967908 </a:t>
            </a:r>
            <a:endParaRPr lang="de-DE" sz="100" dirty="0">
              <a:solidFill>
                <a:srgbClr val="FFFFFF">
                  <a:alpha val="0"/>
                </a:srgbClr>
              </a:solidFill>
            </a:endParaRPr>
          </a:p>
        </p:txBody>
      </p:sp>
      <p:sp>
        <p:nvSpPr>
          <p:cNvPr id="9" name="Textplatzhalter 8"/>
          <p:cNvSpPr>
            <a:spLocks noGrp="1"/>
          </p:cNvSpPr>
          <p:nvPr>
            <p:ph type="body" sz="quarter" idx="21"/>
          </p:nvPr>
        </p:nvSpPr>
        <p:spPr>
          <a:xfrm>
            <a:off x="4367597" y="2080443"/>
            <a:ext cx="3456806" cy="615553"/>
          </a:xfrm>
        </p:spPr>
        <p:txBody>
          <a:bodyPr vert="horz" wrap="square" lIns="0" tIns="0" rIns="0" bIns="0" rtlCol="0" anchor="ctr">
            <a:spAutoFit/>
          </a:bodyPr>
          <a:lstStyle>
            <a:lvl1pPr marL="0" indent="0" algn="ctr">
              <a:buNone/>
              <a:defRPr lang="de-DE" sz="2000" b="0" smtClean="0">
                <a:solidFill>
                  <a:schemeClr val="bg1"/>
                </a:solidFill>
                <a:latin typeface="+mj-lt"/>
                <a:ea typeface="+mj-ea"/>
                <a:cs typeface="+mj-cs"/>
              </a:defRPr>
            </a:lvl1pPr>
            <a:lvl2pPr>
              <a:defRPr lang="de-DE" sz="1800" smtClean="0"/>
            </a:lvl2pPr>
            <a:lvl3pPr>
              <a:defRPr lang="de-DE" sz="1800" smtClean="0"/>
            </a:lvl3pPr>
            <a:lvl4pPr>
              <a:defRPr lang="de-DE" sz="1800" smtClean="0"/>
            </a:lvl4pPr>
            <a:lvl5pPr>
              <a:defRPr lang="de-DE" sz="1800"/>
            </a:lvl5pPr>
          </a:lstStyle>
          <a:p>
            <a:pPr marL="163512" lvl="0" indent="-342900" algn="ctr">
              <a:spcBef>
                <a:spcPct val="0"/>
              </a:spcBef>
            </a:pPr>
            <a:r>
              <a:rPr lang="de-DE" dirty="0"/>
              <a:t>Formatvorlagen des Textmasters bearbeiten</a:t>
            </a:r>
          </a:p>
        </p:txBody>
      </p:sp>
      <p:sp>
        <p:nvSpPr>
          <p:cNvPr id="16" name="Rechteck 15">
            <a:extLst>
              <a:ext uri="{FF2B5EF4-FFF2-40B4-BE49-F238E27FC236}">
                <a16:creationId xmlns:a16="http://schemas.microsoft.com/office/drawing/2014/main" id="{A0A29180-627F-4549-B520-E6568305CD9C}"/>
              </a:ext>
            </a:extLst>
          </p:cNvPr>
          <p:cNvSpPr/>
          <p:nvPr userDrawn="1"/>
        </p:nvSpPr>
        <p:spPr>
          <a:xfrm>
            <a:off x="12432704" y="18728"/>
            <a:ext cx="1620000" cy="341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Hintergrundbild</a:t>
            </a:r>
            <a:r>
              <a:rPr lang="de-DE" sz="1200" b="1" baseline="0" dirty="0" smtClean="0"/>
              <a:t> einfügen</a:t>
            </a:r>
          </a:p>
          <a:p>
            <a:pPr algn="l"/>
            <a:endParaRPr lang="de-DE"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t>1. Auf Bild </a:t>
            </a: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Vordergrund </a:t>
            </a:r>
          </a:p>
          <a:p>
            <a:pPr algn="l"/>
            <a:endParaRPr lang="de-DE" sz="1200" b="1" dirty="0" smtClean="0"/>
          </a:p>
          <a:p>
            <a:pPr algn="l"/>
            <a:r>
              <a:rPr lang="de-DE" sz="1200" b="1" dirty="0" smtClean="0"/>
              <a:t>2.</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3.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
        <p:nvSpPr>
          <p:cNvPr id="15" name="Inhaltsplatzhalter 7"/>
          <p:cNvSpPr>
            <a:spLocks noGrp="1"/>
          </p:cNvSpPr>
          <p:nvPr>
            <p:ph idx="1" hasCustomPrompt="1"/>
          </p:nvPr>
        </p:nvSpPr>
        <p:spPr>
          <a:xfrm>
            <a:off x="731837" y="5085184"/>
            <a:ext cx="10728325" cy="889553"/>
          </a:xfrm>
        </p:spPr>
        <p:txBody>
          <a:bodyPr/>
          <a:lstStyle>
            <a:lvl1pPr marL="0" indent="0" algn="ctr">
              <a:buNone/>
              <a:defRPr sz="1400"/>
            </a:lvl1pPr>
            <a:lvl2pPr>
              <a:defRPr/>
            </a:lvl2pPr>
          </a:lstStyle>
          <a:p>
            <a:r>
              <a:rPr lang="en-GB" dirty="0" err="1" smtClean="0"/>
              <a:t>Ich</a:t>
            </a:r>
            <a:r>
              <a:rPr lang="en-GB" dirty="0" smtClean="0"/>
              <a:t> bin </a:t>
            </a:r>
            <a:r>
              <a:rPr lang="en-GB" dirty="0" err="1" smtClean="0"/>
              <a:t>ein</a:t>
            </a:r>
            <a:r>
              <a:rPr lang="en-GB" dirty="0" smtClean="0"/>
              <a:t> </a:t>
            </a:r>
            <a:r>
              <a:rPr lang="en-GB" dirty="0" err="1" smtClean="0"/>
              <a:t>Beispieltext</a:t>
            </a:r>
            <a:endParaRPr lang="en-GB" dirty="0" smtClean="0"/>
          </a:p>
          <a:p>
            <a:endParaRPr lang="de-DE" dirty="0"/>
          </a:p>
        </p:txBody>
      </p:sp>
    </p:spTree>
    <p:extLst>
      <p:ext uri="{BB962C8B-B14F-4D97-AF65-F5344CB8AC3E}">
        <p14:creationId xmlns:p14="http://schemas.microsoft.com/office/powerpoint/2010/main" val="39568156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ntakt_ 1 Person">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447399429"/>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3684"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12" name="Rechteck 11">
            <a:extLst>
              <a:ext uri="{FF2B5EF4-FFF2-40B4-BE49-F238E27FC236}">
                <a16:creationId xmlns:a16="http://schemas.microsoft.com/office/drawing/2014/main" id="{4E1F0C5B-74B5-43D2-AA28-C4E0E46C13F1}"/>
              </a:ext>
            </a:extLst>
          </p:cNvPr>
          <p:cNvSpPr>
            <a:spLocks/>
          </p:cNvSpPr>
          <p:nvPr userDrawn="1"/>
        </p:nvSpPr>
        <p:spPr>
          <a:xfrm>
            <a:off x="5710137" y="1773237"/>
            <a:ext cx="6481864"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a:xfrm>
            <a:off x="731838" y="552420"/>
            <a:ext cx="10728325" cy="523220"/>
          </a:xfrm>
        </p:spPr>
        <p:txBody>
          <a:bodyPr lIns="0" tIns="0" rIns="0" bIns="0" anchor="b">
            <a:spAutoFit/>
          </a:bodyPr>
          <a:lstStyle>
            <a:lvl1pPr algn="ctr">
              <a:lnSpc>
                <a:spcPct val="100000"/>
              </a:lnSpc>
              <a:defRPr sz="3400" b="0">
                <a:solidFill>
                  <a:schemeClr val="tx2"/>
                </a:solidFill>
              </a:defRPr>
            </a:lvl1pPr>
          </a:lstStyle>
          <a:p>
            <a:r>
              <a:rPr lang="de-DE"/>
              <a:t>Mastertitelformat bearbeiten</a:t>
            </a:r>
            <a:endParaRPr lang="de-DE" dirty="0"/>
          </a:p>
        </p:txBody>
      </p:sp>
      <p:sp>
        <p:nvSpPr>
          <p:cNvPr id="3" name="Content Placeholder 2"/>
          <p:cNvSpPr>
            <a:spLocks noGrp="1"/>
          </p:cNvSpPr>
          <p:nvPr>
            <p:ph idx="1"/>
          </p:nvPr>
        </p:nvSpPr>
        <p:spPr>
          <a:xfrm>
            <a:off x="6096000" y="3356992"/>
            <a:ext cx="5364163" cy="1673159"/>
          </a:xfrm>
        </p:spPr>
        <p:txBody>
          <a:bodyPr/>
          <a:lstStyle>
            <a:lvl1pPr>
              <a:lnSpc>
                <a:spcPct val="100000"/>
              </a:lnSpc>
              <a:spcBef>
                <a:spcPts val="600"/>
              </a:spcBef>
              <a:defRPr>
                <a:solidFill>
                  <a:schemeClr val="bg1"/>
                </a:solidFill>
              </a:defRPr>
            </a:lvl1pPr>
            <a:lvl2pPr>
              <a:lnSpc>
                <a:spcPct val="100000"/>
              </a:lnSpc>
              <a:spcBef>
                <a:spcPts val="600"/>
              </a:spcBef>
              <a:defRPr>
                <a:solidFill>
                  <a:schemeClr val="bg1"/>
                </a:solidFill>
              </a:defRPr>
            </a:lvl2pPr>
            <a:lvl3pPr>
              <a:lnSpc>
                <a:spcPct val="100000"/>
              </a:lnSpc>
              <a:spcBef>
                <a:spcPts val="600"/>
              </a:spcBef>
              <a:defRPr>
                <a:solidFill>
                  <a:schemeClr val="bg1"/>
                </a:solidFill>
              </a:defRPr>
            </a:lvl3pPr>
            <a:lvl4pPr>
              <a:lnSpc>
                <a:spcPct val="100000"/>
              </a:lnSpc>
              <a:spcBef>
                <a:spcPts val="600"/>
              </a:spcBef>
              <a:defRPr>
                <a:solidFill>
                  <a:schemeClr val="bg1"/>
                </a:solidFill>
              </a:defRPr>
            </a:lvl4pPr>
            <a:lvl5pPr>
              <a:lnSpc>
                <a:spcPct val="100000"/>
              </a:lnSpc>
              <a:spcBef>
                <a:spcPts val="600"/>
              </a:spcBef>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680D1D19-3BA1-423F-8C40-73F8263EC632}"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13" name="Bildplatzhalter 9">
            <a:extLst>
              <a:ext uri="{FF2B5EF4-FFF2-40B4-BE49-F238E27FC236}">
                <a16:creationId xmlns:a16="http://schemas.microsoft.com/office/drawing/2014/main" id="{33739170-57E2-4D7C-A737-907FC7D43F8B}"/>
              </a:ext>
            </a:extLst>
          </p:cNvPr>
          <p:cNvSpPr>
            <a:spLocks noGrp="1"/>
          </p:cNvSpPr>
          <p:nvPr>
            <p:ph type="pic" sz="quarter" idx="14"/>
          </p:nvPr>
        </p:nvSpPr>
        <p:spPr>
          <a:xfrm>
            <a:off x="1944164" y="1773237"/>
            <a:ext cx="3600000" cy="3600000"/>
          </a:xfrm>
          <a:solidFill>
            <a:schemeClr val="bg2">
              <a:lumMod val="95000"/>
            </a:schemeClr>
          </a:solidFill>
        </p:spPr>
        <p:txBody>
          <a:bodyPr/>
          <a:lstStyle/>
          <a:p>
            <a:endParaRPr lang="en-GB"/>
          </a:p>
        </p:txBody>
      </p:sp>
      <p:sp>
        <p:nvSpPr>
          <p:cNvPr id="14" name="Content Placeholder 2">
            <a:extLst>
              <a:ext uri="{FF2B5EF4-FFF2-40B4-BE49-F238E27FC236}">
                <a16:creationId xmlns:a16="http://schemas.microsoft.com/office/drawing/2014/main" id="{2AE245BC-FC39-4398-B403-B1C260965CB3}"/>
              </a:ext>
            </a:extLst>
          </p:cNvPr>
          <p:cNvSpPr>
            <a:spLocks noGrp="1"/>
          </p:cNvSpPr>
          <p:nvPr>
            <p:ph idx="15" hasCustomPrompt="1"/>
          </p:nvPr>
        </p:nvSpPr>
        <p:spPr>
          <a:xfrm>
            <a:off x="6096000" y="2645440"/>
            <a:ext cx="5364163" cy="246221"/>
          </a:xfrm>
        </p:spPr>
        <p:txBody>
          <a:bodyPr anchor="ctr">
            <a:spAutoFit/>
          </a:bodyPr>
          <a:lstStyle>
            <a:lvl1pPr marL="0" indent="0">
              <a:lnSpc>
                <a:spcPct val="100000"/>
              </a:lnSpc>
              <a:spcBef>
                <a:spcPts val="600"/>
              </a:spcBef>
              <a:buFont typeface="Arial" panose="020B0604020202020204" pitchFamily="34" charset="0"/>
              <a:buNone/>
              <a:defRPr>
                <a:solidFill>
                  <a:schemeClr val="bg1"/>
                </a:solidFill>
              </a:defRPr>
            </a:lvl1pPr>
            <a:lvl2pPr marL="179387" indent="0">
              <a:lnSpc>
                <a:spcPct val="90000"/>
              </a:lnSpc>
              <a:spcBef>
                <a:spcPts val="600"/>
              </a:spcBef>
              <a:buFont typeface="Arial" panose="020B0604020202020204" pitchFamily="34" charset="0"/>
              <a:buNone/>
              <a:defRPr>
                <a:solidFill>
                  <a:schemeClr val="bg1"/>
                </a:solidFill>
              </a:defRPr>
            </a:lvl2pPr>
            <a:lvl3pPr marL="358775" indent="0">
              <a:lnSpc>
                <a:spcPct val="90000"/>
              </a:lnSpc>
              <a:spcBef>
                <a:spcPts val="600"/>
              </a:spcBef>
              <a:buFont typeface="Arial" panose="020B0604020202020204" pitchFamily="34" charset="0"/>
              <a:buNone/>
              <a:defRPr>
                <a:solidFill>
                  <a:schemeClr val="bg1"/>
                </a:solidFill>
              </a:defRPr>
            </a:lvl3pPr>
            <a:lvl4pPr marL="538162" indent="0">
              <a:lnSpc>
                <a:spcPct val="90000"/>
              </a:lnSpc>
              <a:spcBef>
                <a:spcPts val="600"/>
              </a:spcBef>
              <a:buFont typeface="Arial" panose="020B0604020202020204" pitchFamily="34" charset="0"/>
              <a:buNone/>
              <a:defRPr>
                <a:solidFill>
                  <a:schemeClr val="bg1"/>
                </a:solidFill>
              </a:defRPr>
            </a:lvl4pPr>
            <a:lvl5pPr marL="717550" indent="0">
              <a:lnSpc>
                <a:spcPct val="90000"/>
              </a:lnSpc>
              <a:spcBef>
                <a:spcPts val="600"/>
              </a:spcBef>
              <a:buFont typeface="Arial" panose="020B0604020202020204" pitchFamily="34" charset="0"/>
              <a:buNone/>
              <a:defRPr>
                <a:solidFill>
                  <a:schemeClr val="bg1"/>
                </a:solidFill>
              </a:defRPr>
            </a:lvl5pPr>
          </a:lstStyle>
          <a:p>
            <a:pPr lvl="0"/>
            <a:r>
              <a:rPr lang="de-DE" dirty="0"/>
              <a:t>Position</a:t>
            </a:r>
          </a:p>
        </p:txBody>
      </p:sp>
      <p:sp>
        <p:nvSpPr>
          <p:cNvPr id="15" name="Content Placeholder 2">
            <a:extLst>
              <a:ext uri="{FF2B5EF4-FFF2-40B4-BE49-F238E27FC236}">
                <a16:creationId xmlns:a16="http://schemas.microsoft.com/office/drawing/2014/main" id="{2B872C45-5698-453F-9BF7-321B6EDEEE56}"/>
              </a:ext>
            </a:extLst>
          </p:cNvPr>
          <p:cNvSpPr>
            <a:spLocks noGrp="1"/>
          </p:cNvSpPr>
          <p:nvPr>
            <p:ph idx="16" hasCustomPrompt="1"/>
          </p:nvPr>
        </p:nvSpPr>
        <p:spPr>
          <a:xfrm>
            <a:off x="6096000" y="2147277"/>
            <a:ext cx="5364163" cy="430887"/>
          </a:xfrm>
        </p:spPr>
        <p:txBody>
          <a:bodyPr anchor="ctr">
            <a:spAutoFit/>
          </a:bodyPr>
          <a:lstStyle>
            <a:lvl1pPr marL="0" indent="0">
              <a:lnSpc>
                <a:spcPct val="100000"/>
              </a:lnSpc>
              <a:spcBef>
                <a:spcPts val="600"/>
              </a:spcBef>
              <a:buFont typeface="Arial" panose="020B0604020202020204" pitchFamily="34" charset="0"/>
              <a:buNone/>
              <a:defRPr sz="2800">
                <a:solidFill>
                  <a:schemeClr val="bg1"/>
                </a:solidFill>
              </a:defRPr>
            </a:lvl1pPr>
            <a:lvl2pPr marL="179387" indent="0">
              <a:lnSpc>
                <a:spcPct val="90000"/>
              </a:lnSpc>
              <a:spcBef>
                <a:spcPts val="600"/>
              </a:spcBef>
              <a:buFont typeface="Arial" panose="020B0604020202020204" pitchFamily="34" charset="0"/>
              <a:buNone/>
              <a:defRPr>
                <a:solidFill>
                  <a:schemeClr val="bg1"/>
                </a:solidFill>
              </a:defRPr>
            </a:lvl2pPr>
            <a:lvl3pPr marL="358775" indent="0">
              <a:lnSpc>
                <a:spcPct val="90000"/>
              </a:lnSpc>
              <a:spcBef>
                <a:spcPts val="600"/>
              </a:spcBef>
              <a:buFont typeface="Arial" panose="020B0604020202020204" pitchFamily="34" charset="0"/>
              <a:buNone/>
              <a:defRPr>
                <a:solidFill>
                  <a:schemeClr val="bg1"/>
                </a:solidFill>
              </a:defRPr>
            </a:lvl3pPr>
            <a:lvl4pPr marL="538162" indent="0">
              <a:lnSpc>
                <a:spcPct val="90000"/>
              </a:lnSpc>
              <a:spcBef>
                <a:spcPts val="600"/>
              </a:spcBef>
              <a:buFont typeface="Arial" panose="020B0604020202020204" pitchFamily="34" charset="0"/>
              <a:buNone/>
              <a:defRPr>
                <a:solidFill>
                  <a:schemeClr val="bg1"/>
                </a:solidFill>
              </a:defRPr>
            </a:lvl4pPr>
            <a:lvl5pPr marL="717550" indent="0">
              <a:lnSpc>
                <a:spcPct val="90000"/>
              </a:lnSpc>
              <a:spcBef>
                <a:spcPts val="600"/>
              </a:spcBef>
              <a:buFont typeface="Arial" panose="020B0604020202020204" pitchFamily="34" charset="0"/>
              <a:buNone/>
              <a:defRPr>
                <a:solidFill>
                  <a:schemeClr val="bg1"/>
                </a:solidFill>
              </a:defRPr>
            </a:lvl5pPr>
          </a:lstStyle>
          <a:p>
            <a:pPr lvl="0"/>
            <a:r>
              <a:rPr lang="de-DE" dirty="0" smtClean="0"/>
              <a:t>Vorname Name</a:t>
            </a:r>
            <a:endParaRPr lang="de-DE" dirty="0"/>
          </a:p>
        </p:txBody>
      </p:sp>
      <p:sp>
        <p:nvSpPr>
          <p:cNvPr id="7" name="btfpLayoutConfig" hidden="1">
            <a:extLst>
              <a:ext uri="{FF2B5EF4-FFF2-40B4-BE49-F238E27FC236}">
                <a16:creationId xmlns:a16="http://schemas.microsoft.com/office/drawing/2014/main" id="{BC307CA8-DCC7-4CD6-9262-EA86BCBB52BB}"/>
              </a:ext>
            </a:extLst>
          </p:cNvPr>
          <p:cNvSpPr txBox="1"/>
          <p:nvPr userDrawn="1"/>
        </p:nvSpPr>
        <p:spPr>
          <a:xfrm>
            <a:off x="12700" y="12700"/>
            <a:ext cx="8890000" cy="107722"/>
          </a:xfrm>
          <a:prstGeom prst="rect">
            <a:avLst/>
          </a:prstGeom>
          <a:noFill/>
        </p:spPr>
        <p:txBody>
          <a:bodyPr vert="horz" rtlCol="0">
            <a:spAutoFit/>
          </a:bodyPr>
          <a:lstStyle/>
          <a:p>
            <a:r>
              <a:rPr lang="de-DE" sz="100">
                <a:solidFill>
                  <a:srgbClr val="FFFFFF">
                    <a:alpha val="0"/>
                  </a:srgbClr>
                </a:solidFill>
              </a:rPr>
              <a:t>overall_0_132059438575419169 columns_1_132059438575419169 </a:t>
            </a:r>
            <a:endParaRPr lang="de-DE" sz="100" dirty="0">
              <a:solidFill>
                <a:srgbClr val="FFFFFF">
                  <a:alpha val="0"/>
                </a:srgbClr>
              </a:solidFill>
            </a:endParaRPr>
          </a:p>
        </p:txBody>
      </p:sp>
    </p:spTree>
    <p:extLst>
      <p:ext uri="{BB962C8B-B14F-4D97-AF65-F5344CB8AC3E}">
        <p14:creationId xmlns:p14="http://schemas.microsoft.com/office/powerpoint/2010/main" val="4054597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1">
          <p15:clr>
            <a:srgbClr val="FBAE40"/>
          </p15:clr>
        </p15:guide>
        <p15:guide id="2" pos="7219">
          <p15:clr>
            <a:srgbClr val="FBAE40"/>
          </p15:clr>
        </p15:guide>
        <p15:guide id="3" orient="horz" pos="1117">
          <p15:clr>
            <a:srgbClr val="FBAE40"/>
          </p15:clr>
        </p15:guide>
        <p15:guide id="4" orient="horz" pos="386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ntakt_ 3 Person_Team">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2803571682"/>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5728"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6"/>
                      <a:stretch>
                        <a:fillRect/>
                      </a:stretch>
                    </p:blipFill>
                    <p:spPr>
                      <a:xfrm>
                        <a:off x="795" y="794"/>
                        <a:ext cx="794" cy="794"/>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EF774DFF-0BE9-422E-A0D5-C7C94A940B61}"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spAutoFit/>
          </a:bodyPr>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
        <p:nvSpPr>
          <p:cNvPr id="11" name="Bildplatzhalter 9">
            <a:extLst>
              <a:ext uri="{FF2B5EF4-FFF2-40B4-BE49-F238E27FC236}">
                <a16:creationId xmlns:a16="http://schemas.microsoft.com/office/drawing/2014/main" id="{8CB43628-C72B-4E89-965D-086F8357BF31}"/>
              </a:ext>
            </a:extLst>
          </p:cNvPr>
          <p:cNvSpPr>
            <a:spLocks noGrp="1"/>
          </p:cNvSpPr>
          <p:nvPr>
            <p:ph type="pic" sz="quarter" idx="14"/>
          </p:nvPr>
        </p:nvSpPr>
        <p:spPr>
          <a:xfrm>
            <a:off x="1591112" y="1773238"/>
            <a:ext cx="2808490" cy="2808490"/>
          </a:xfrm>
          <a:solidFill>
            <a:schemeClr val="bg2">
              <a:lumMod val="95000"/>
            </a:schemeClr>
          </a:solidFill>
        </p:spPr>
        <p:txBody>
          <a:bodyPr/>
          <a:lstStyle/>
          <a:p>
            <a:endParaRPr lang="en-GB"/>
          </a:p>
        </p:txBody>
      </p:sp>
      <p:sp>
        <p:nvSpPr>
          <p:cNvPr id="12" name="Bildplatzhalter 9">
            <a:extLst>
              <a:ext uri="{FF2B5EF4-FFF2-40B4-BE49-F238E27FC236}">
                <a16:creationId xmlns:a16="http://schemas.microsoft.com/office/drawing/2014/main" id="{A662C4E2-1E6D-4BE9-A0A4-ED48EB2245E8}"/>
              </a:ext>
            </a:extLst>
          </p:cNvPr>
          <p:cNvSpPr>
            <a:spLocks noGrp="1"/>
          </p:cNvSpPr>
          <p:nvPr>
            <p:ph type="pic" sz="quarter" idx="15"/>
          </p:nvPr>
        </p:nvSpPr>
        <p:spPr>
          <a:xfrm>
            <a:off x="4676893" y="1773238"/>
            <a:ext cx="2808490" cy="2808490"/>
          </a:xfrm>
          <a:solidFill>
            <a:schemeClr val="bg2">
              <a:lumMod val="95000"/>
            </a:schemeClr>
          </a:solidFill>
        </p:spPr>
        <p:txBody>
          <a:bodyPr/>
          <a:lstStyle/>
          <a:p>
            <a:endParaRPr lang="en-GB"/>
          </a:p>
        </p:txBody>
      </p:sp>
      <p:sp>
        <p:nvSpPr>
          <p:cNvPr id="13" name="Bildplatzhalter 9">
            <a:extLst>
              <a:ext uri="{FF2B5EF4-FFF2-40B4-BE49-F238E27FC236}">
                <a16:creationId xmlns:a16="http://schemas.microsoft.com/office/drawing/2014/main" id="{2EEA3BC9-FFCA-4710-869B-95BB187FE886}"/>
              </a:ext>
            </a:extLst>
          </p:cNvPr>
          <p:cNvSpPr>
            <a:spLocks noGrp="1"/>
          </p:cNvSpPr>
          <p:nvPr>
            <p:ph type="pic" sz="quarter" idx="16"/>
          </p:nvPr>
        </p:nvSpPr>
        <p:spPr>
          <a:xfrm>
            <a:off x="7762674" y="1773238"/>
            <a:ext cx="2808490" cy="2808490"/>
          </a:xfrm>
          <a:solidFill>
            <a:schemeClr val="bg2">
              <a:lumMod val="95000"/>
            </a:schemeClr>
          </a:solidFill>
        </p:spPr>
        <p:txBody>
          <a:bodyPr/>
          <a:lstStyle/>
          <a:p>
            <a:endParaRPr lang="en-GB"/>
          </a:p>
        </p:txBody>
      </p:sp>
      <p:sp>
        <p:nvSpPr>
          <p:cNvPr id="15" name="Content Placeholder 2">
            <a:extLst>
              <a:ext uri="{FF2B5EF4-FFF2-40B4-BE49-F238E27FC236}">
                <a16:creationId xmlns:a16="http://schemas.microsoft.com/office/drawing/2014/main" id="{DD5E3E0A-F708-49AD-B11F-F78E45105B39}"/>
              </a:ext>
            </a:extLst>
          </p:cNvPr>
          <p:cNvSpPr>
            <a:spLocks noGrp="1"/>
          </p:cNvSpPr>
          <p:nvPr>
            <p:ph idx="18" hasCustomPrompt="1"/>
          </p:nvPr>
        </p:nvSpPr>
        <p:spPr>
          <a:xfrm>
            <a:off x="1591112" y="4906091"/>
            <a:ext cx="2808490" cy="276999"/>
          </a:xfrm>
        </p:spPr>
        <p:txBody>
          <a:bodyPr>
            <a:spAutoFit/>
          </a:bodyPr>
          <a:lstStyle>
            <a:lvl1pPr marL="0" indent="0" algn="ctr">
              <a:lnSpc>
                <a:spcPct val="100000"/>
              </a:lnSpc>
              <a:spcBef>
                <a:spcPts val="400"/>
              </a:spcBef>
              <a:buFont typeface="Arial" panose="020B0604020202020204" pitchFamily="34" charset="0"/>
              <a:buNone/>
              <a:defRPr sz="1800">
                <a:solidFill>
                  <a:schemeClr val="tx2"/>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Name Vorname</a:t>
            </a:r>
          </a:p>
        </p:txBody>
      </p:sp>
      <p:sp>
        <p:nvSpPr>
          <p:cNvPr id="14" name="Content Placeholder 2">
            <a:extLst>
              <a:ext uri="{FF2B5EF4-FFF2-40B4-BE49-F238E27FC236}">
                <a16:creationId xmlns:a16="http://schemas.microsoft.com/office/drawing/2014/main" id="{38AA4845-411B-4D84-9684-13AEE0F82440}"/>
              </a:ext>
            </a:extLst>
          </p:cNvPr>
          <p:cNvSpPr>
            <a:spLocks noGrp="1"/>
          </p:cNvSpPr>
          <p:nvPr>
            <p:ph idx="19" hasCustomPrompt="1"/>
          </p:nvPr>
        </p:nvSpPr>
        <p:spPr>
          <a:xfrm>
            <a:off x="4676893" y="4906091"/>
            <a:ext cx="2808490" cy="276999"/>
          </a:xfrm>
        </p:spPr>
        <p:txBody>
          <a:bodyPr>
            <a:spAutoFit/>
          </a:bodyPr>
          <a:lstStyle>
            <a:lvl1pPr marL="0" indent="0" algn="ctr">
              <a:lnSpc>
                <a:spcPct val="100000"/>
              </a:lnSpc>
              <a:spcBef>
                <a:spcPts val="400"/>
              </a:spcBef>
              <a:buFont typeface="Arial" panose="020B0604020202020204" pitchFamily="34" charset="0"/>
              <a:buNone/>
              <a:defRPr sz="1800">
                <a:solidFill>
                  <a:schemeClr val="tx2"/>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Name Vorname</a:t>
            </a:r>
          </a:p>
        </p:txBody>
      </p:sp>
      <p:sp>
        <p:nvSpPr>
          <p:cNvPr id="16" name="Content Placeholder 2">
            <a:extLst>
              <a:ext uri="{FF2B5EF4-FFF2-40B4-BE49-F238E27FC236}">
                <a16:creationId xmlns:a16="http://schemas.microsoft.com/office/drawing/2014/main" id="{2B20E9C1-ECED-4851-AEFD-82700EC9521C}"/>
              </a:ext>
            </a:extLst>
          </p:cNvPr>
          <p:cNvSpPr>
            <a:spLocks noGrp="1"/>
          </p:cNvSpPr>
          <p:nvPr>
            <p:ph idx="20" hasCustomPrompt="1"/>
          </p:nvPr>
        </p:nvSpPr>
        <p:spPr>
          <a:xfrm>
            <a:off x="7762674" y="4906091"/>
            <a:ext cx="2808490" cy="276999"/>
          </a:xfrm>
        </p:spPr>
        <p:txBody>
          <a:bodyPr>
            <a:spAutoFit/>
          </a:bodyPr>
          <a:lstStyle>
            <a:lvl1pPr marL="0" indent="0" algn="ctr">
              <a:lnSpc>
                <a:spcPct val="100000"/>
              </a:lnSpc>
              <a:spcBef>
                <a:spcPts val="400"/>
              </a:spcBef>
              <a:buFont typeface="Arial" panose="020B0604020202020204" pitchFamily="34" charset="0"/>
              <a:buNone/>
              <a:defRPr sz="1800">
                <a:solidFill>
                  <a:schemeClr val="tx2"/>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Name Vorname</a:t>
            </a:r>
          </a:p>
        </p:txBody>
      </p:sp>
      <p:cxnSp>
        <p:nvCxnSpPr>
          <p:cNvPr id="18" name="Gerader Verbinder 17">
            <a:extLst>
              <a:ext uri="{FF2B5EF4-FFF2-40B4-BE49-F238E27FC236}">
                <a16:creationId xmlns:a16="http://schemas.microsoft.com/office/drawing/2014/main" id="{BFBDAF25-60CF-4144-A31E-8045D62C5889}"/>
              </a:ext>
            </a:extLst>
          </p:cNvPr>
          <p:cNvCxnSpPr/>
          <p:nvPr userDrawn="1"/>
        </p:nvCxnSpPr>
        <p:spPr>
          <a:xfrm>
            <a:off x="2606895" y="5285470"/>
            <a:ext cx="7769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20891A4-FAAB-4A12-8E33-4218491AD61D}"/>
              </a:ext>
            </a:extLst>
          </p:cNvPr>
          <p:cNvCxnSpPr/>
          <p:nvPr userDrawn="1"/>
        </p:nvCxnSpPr>
        <p:spPr>
          <a:xfrm>
            <a:off x="5692676" y="5285470"/>
            <a:ext cx="7769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BE24F11-9E46-4CA2-BC1A-6DF4DADC55EF}"/>
              </a:ext>
            </a:extLst>
          </p:cNvPr>
          <p:cNvCxnSpPr/>
          <p:nvPr userDrawn="1"/>
        </p:nvCxnSpPr>
        <p:spPr>
          <a:xfrm>
            <a:off x="8778457" y="5285470"/>
            <a:ext cx="7769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097A7AA4-8DA2-4982-BC1F-99E109C6AFEC}"/>
              </a:ext>
            </a:extLst>
          </p:cNvPr>
          <p:cNvSpPr>
            <a:spLocks noGrp="1"/>
          </p:cNvSpPr>
          <p:nvPr>
            <p:ph idx="21" hasCustomPrompt="1"/>
          </p:nvPr>
        </p:nvSpPr>
        <p:spPr>
          <a:xfrm>
            <a:off x="1591112" y="5415551"/>
            <a:ext cx="2808490" cy="215444"/>
          </a:xfrm>
        </p:spPr>
        <p:txBody>
          <a:bodyPr>
            <a:spAutoFit/>
          </a:bodyPr>
          <a:lstStyle>
            <a:lvl1pPr marL="0" indent="0" algn="ctr">
              <a:lnSpc>
                <a:spcPct val="100000"/>
              </a:lnSpc>
              <a:spcBef>
                <a:spcPts val="400"/>
              </a:spcBef>
              <a:buFont typeface="Arial" panose="020B0604020202020204" pitchFamily="34" charset="0"/>
              <a:buNone/>
              <a:defRPr sz="1400">
                <a:solidFill>
                  <a:schemeClr val="tx1"/>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Position</a:t>
            </a:r>
          </a:p>
        </p:txBody>
      </p:sp>
      <p:sp>
        <p:nvSpPr>
          <p:cNvPr id="22" name="Content Placeholder 2">
            <a:extLst>
              <a:ext uri="{FF2B5EF4-FFF2-40B4-BE49-F238E27FC236}">
                <a16:creationId xmlns:a16="http://schemas.microsoft.com/office/drawing/2014/main" id="{545649E4-750B-43F8-BDC9-93376DA95B18}"/>
              </a:ext>
            </a:extLst>
          </p:cNvPr>
          <p:cNvSpPr>
            <a:spLocks noGrp="1"/>
          </p:cNvSpPr>
          <p:nvPr>
            <p:ph idx="22" hasCustomPrompt="1"/>
          </p:nvPr>
        </p:nvSpPr>
        <p:spPr>
          <a:xfrm>
            <a:off x="4676893" y="5415551"/>
            <a:ext cx="2808490" cy="215444"/>
          </a:xfrm>
        </p:spPr>
        <p:txBody>
          <a:bodyPr>
            <a:spAutoFit/>
          </a:bodyPr>
          <a:lstStyle>
            <a:lvl1pPr marL="0" indent="0" algn="ctr">
              <a:lnSpc>
                <a:spcPct val="100000"/>
              </a:lnSpc>
              <a:spcBef>
                <a:spcPts val="400"/>
              </a:spcBef>
              <a:buFont typeface="Arial" panose="020B0604020202020204" pitchFamily="34" charset="0"/>
              <a:buNone/>
              <a:defRPr sz="1400">
                <a:solidFill>
                  <a:schemeClr val="tx1"/>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Position</a:t>
            </a:r>
          </a:p>
        </p:txBody>
      </p:sp>
      <p:sp>
        <p:nvSpPr>
          <p:cNvPr id="23" name="Content Placeholder 2">
            <a:extLst>
              <a:ext uri="{FF2B5EF4-FFF2-40B4-BE49-F238E27FC236}">
                <a16:creationId xmlns:a16="http://schemas.microsoft.com/office/drawing/2014/main" id="{632D02D5-6311-4BDF-BDF2-CBE002F711B7}"/>
              </a:ext>
            </a:extLst>
          </p:cNvPr>
          <p:cNvSpPr>
            <a:spLocks noGrp="1"/>
          </p:cNvSpPr>
          <p:nvPr>
            <p:ph idx="23" hasCustomPrompt="1"/>
          </p:nvPr>
        </p:nvSpPr>
        <p:spPr>
          <a:xfrm>
            <a:off x="7762674" y="5415551"/>
            <a:ext cx="2808490" cy="215444"/>
          </a:xfrm>
        </p:spPr>
        <p:txBody>
          <a:bodyPr>
            <a:spAutoFit/>
          </a:bodyPr>
          <a:lstStyle>
            <a:lvl1pPr marL="0" indent="0" algn="ctr">
              <a:lnSpc>
                <a:spcPct val="100000"/>
              </a:lnSpc>
              <a:spcBef>
                <a:spcPts val="400"/>
              </a:spcBef>
              <a:buFont typeface="Arial" panose="020B0604020202020204" pitchFamily="34" charset="0"/>
              <a:buNone/>
              <a:defRPr sz="1400">
                <a:solidFill>
                  <a:schemeClr val="tx1"/>
                </a:solidFill>
              </a:defRPr>
            </a:lvl1pPr>
            <a:lvl2pPr marL="179387" indent="0" algn="ctr">
              <a:lnSpc>
                <a:spcPct val="90000"/>
              </a:lnSpc>
              <a:spcBef>
                <a:spcPts val="400"/>
              </a:spcBef>
              <a:buFont typeface="Arial" panose="020B0604020202020204" pitchFamily="34" charset="0"/>
              <a:buNone/>
              <a:defRPr sz="1200"/>
            </a:lvl2pPr>
            <a:lvl3pPr marL="358775" indent="0" algn="ctr">
              <a:lnSpc>
                <a:spcPct val="90000"/>
              </a:lnSpc>
              <a:spcBef>
                <a:spcPts val="400"/>
              </a:spcBef>
              <a:buFont typeface="Arial" panose="020B0604020202020204" pitchFamily="34" charset="0"/>
              <a:buNone/>
              <a:defRPr sz="1200"/>
            </a:lvl3pPr>
            <a:lvl4pPr marL="538162" indent="0" algn="ctr">
              <a:lnSpc>
                <a:spcPct val="90000"/>
              </a:lnSpc>
              <a:spcBef>
                <a:spcPts val="400"/>
              </a:spcBef>
              <a:buFont typeface="Arial" panose="020B0604020202020204" pitchFamily="34" charset="0"/>
              <a:buNone/>
              <a:defRPr sz="1200"/>
            </a:lvl4pPr>
            <a:lvl5pPr marL="717550" indent="0" algn="ctr">
              <a:lnSpc>
                <a:spcPct val="90000"/>
              </a:lnSpc>
              <a:spcBef>
                <a:spcPts val="400"/>
              </a:spcBef>
              <a:buFont typeface="Arial" panose="020B0604020202020204" pitchFamily="34" charset="0"/>
              <a:buNone/>
              <a:defRPr sz="1200"/>
            </a:lvl5pPr>
          </a:lstStyle>
          <a:p>
            <a:pPr lvl="0"/>
            <a:r>
              <a:rPr lang="de-DE" dirty="0"/>
              <a:t>Position</a:t>
            </a:r>
          </a:p>
        </p:txBody>
      </p:sp>
      <p:sp>
        <p:nvSpPr>
          <p:cNvPr id="3" name="btfpLayoutConfig" hidden="1">
            <a:extLst>
              <a:ext uri="{FF2B5EF4-FFF2-40B4-BE49-F238E27FC236}">
                <a16:creationId xmlns:a16="http://schemas.microsoft.com/office/drawing/2014/main" id="{49CC0780-4436-4E6B-B509-852034B5CE88}"/>
              </a:ext>
            </a:extLst>
          </p:cNvPr>
          <p:cNvSpPr txBox="1"/>
          <p:nvPr userDrawn="1"/>
        </p:nvSpPr>
        <p:spPr>
          <a:xfrm>
            <a:off x="12700" y="12700"/>
            <a:ext cx="8890000" cy="107722"/>
          </a:xfrm>
          <a:prstGeom prst="rect">
            <a:avLst/>
          </a:prstGeom>
          <a:noFill/>
        </p:spPr>
        <p:txBody>
          <a:bodyPr vert="horz" rtlCol="0">
            <a:spAutoFit/>
          </a:bodyPr>
          <a:lstStyle/>
          <a:p>
            <a:r>
              <a:rPr lang="de-DE" sz="100">
                <a:solidFill>
                  <a:srgbClr val="FFFFFF">
                    <a:alpha val="0"/>
                  </a:srgbClr>
                </a:solidFill>
              </a:rPr>
              <a:t>overall_0_132059440482315557 columns_1_132059440482315557 </a:t>
            </a:r>
            <a:endParaRPr lang="de-DE" sz="100" dirty="0">
              <a:solidFill>
                <a:srgbClr val="FFFFFF">
                  <a:alpha val="0"/>
                </a:srgbClr>
              </a:solidFill>
            </a:endParaRPr>
          </a:p>
        </p:txBody>
      </p:sp>
      <p:sp>
        <p:nvSpPr>
          <p:cNvPr id="24" name="Rectangle 36">
            <a:extLst>
              <a:ext uri="{FF2B5EF4-FFF2-40B4-BE49-F238E27FC236}">
                <a16:creationId xmlns:a16="http://schemas.microsoft.com/office/drawing/2014/main" id="{4095DAD6-F652-4376-AAE9-34CAFC918F39}"/>
              </a:ext>
            </a:extLst>
          </p:cNvPr>
          <p:cNvSpPr/>
          <p:nvPr userDrawn="1"/>
        </p:nvSpPr>
        <p:spPr>
          <a:xfrm>
            <a:off x="1591112" y="4581728"/>
            <a:ext cx="280849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tangle 41">
            <a:extLst>
              <a:ext uri="{FF2B5EF4-FFF2-40B4-BE49-F238E27FC236}">
                <a16:creationId xmlns:a16="http://schemas.microsoft.com/office/drawing/2014/main" id="{DE594DA4-C5E5-4CD9-B24B-1E2263BD1BC5}"/>
              </a:ext>
            </a:extLst>
          </p:cNvPr>
          <p:cNvSpPr/>
          <p:nvPr userDrawn="1"/>
        </p:nvSpPr>
        <p:spPr>
          <a:xfrm>
            <a:off x="4676893" y="4581728"/>
            <a:ext cx="280849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tangle 48">
            <a:extLst>
              <a:ext uri="{FF2B5EF4-FFF2-40B4-BE49-F238E27FC236}">
                <a16:creationId xmlns:a16="http://schemas.microsoft.com/office/drawing/2014/main" id="{4EB2415C-F3C5-4565-8FD4-03ADE7F25479}"/>
              </a:ext>
            </a:extLst>
          </p:cNvPr>
          <p:cNvSpPr/>
          <p:nvPr userDrawn="1"/>
        </p:nvSpPr>
        <p:spPr>
          <a:xfrm>
            <a:off x="7762674" y="4581728"/>
            <a:ext cx="280849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itle 1"/>
          <p:cNvSpPr>
            <a:spLocks noGrp="1"/>
          </p:cNvSpPr>
          <p:nvPr>
            <p:ph type="title"/>
          </p:nvPr>
        </p:nvSpPr>
        <p:spPr>
          <a:xfrm>
            <a:off x="731838" y="552420"/>
            <a:ext cx="10728325" cy="523220"/>
          </a:xfrm>
        </p:spPr>
        <p:txBody>
          <a:bodyPr lIns="0" tIns="0" rIns="0" bIns="0" anchor="b">
            <a:spAutoFit/>
          </a:bodyPr>
          <a:lstStyle>
            <a:lvl1pPr algn="ctr">
              <a:lnSpc>
                <a:spcPct val="100000"/>
              </a:lnSpc>
              <a:defRPr sz="3400" b="0">
                <a:solidFill>
                  <a:schemeClr val="tx2"/>
                </a:solidFill>
              </a:defRPr>
            </a:lvl1pPr>
          </a:lstStyle>
          <a:p>
            <a:r>
              <a:rPr lang="de-DE"/>
              <a:t>Mastertitelformat bearbeiten</a:t>
            </a:r>
            <a:endParaRPr lang="de-DE" dirty="0"/>
          </a:p>
        </p:txBody>
      </p:sp>
    </p:spTree>
    <p:extLst>
      <p:ext uri="{BB962C8B-B14F-4D97-AF65-F5344CB8AC3E}">
        <p14:creationId xmlns:p14="http://schemas.microsoft.com/office/powerpoint/2010/main" val="42275881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1117">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14" name="Bildplatzhalter 16"/>
          <p:cNvPicPr>
            <a:picLocks noChangeAspect="1"/>
          </p:cNvPicPr>
          <p:nvPr userDrawn="1"/>
        </p:nvPicPr>
        <p:blipFill rotWithShape="1">
          <a:blip r:embed="rId4">
            <a:extLst>
              <a:ext uri="{28A0092B-C50C-407E-A947-70E740481C1C}">
                <a14:useLocalDpi xmlns:a14="http://schemas.microsoft.com/office/drawing/2010/main" val="0"/>
              </a:ext>
            </a:extLst>
          </a:blip>
          <a:srcRect t="8370" b="8370"/>
          <a:stretch/>
        </p:blipFill>
        <p:spPr>
          <a:xfrm>
            <a:off x="3176" y="3176"/>
            <a:ext cx="12192000" cy="6858000"/>
          </a:xfrm>
          <a:prstGeom prst="rect">
            <a:avLst/>
          </a:prstGeom>
        </p:spPr>
      </p:pic>
      <p:sp>
        <p:nvSpPr>
          <p:cNvPr id="9" name="Rectangle 9">
            <a:extLst>
              <a:ext uri="{FF2B5EF4-FFF2-40B4-BE49-F238E27FC236}">
                <a16:creationId xmlns:a16="http://schemas.microsoft.com/office/drawing/2014/main" id="{B9191ACD-39F2-4858-AF32-A85AA2B89004}"/>
              </a:ext>
            </a:extLst>
          </p:cNvPr>
          <p:cNvSpPr>
            <a:spLocks/>
          </p:cNvSpPr>
          <p:nvPr userDrawn="1"/>
        </p:nvSpPr>
        <p:spPr>
          <a:xfrm>
            <a:off x="0" y="0"/>
            <a:ext cx="12192000" cy="6858000"/>
          </a:xfrm>
          <a:prstGeom prst="rect">
            <a:avLst/>
          </a:prstGeo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197136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821"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1" name="Group 13">
            <a:extLst>
              <a:ext uri="{FF2B5EF4-FFF2-40B4-BE49-F238E27FC236}">
                <a16:creationId xmlns:a16="http://schemas.microsoft.com/office/drawing/2014/main" id="{7982485C-08D2-4D4C-A6EE-DA380C242422}"/>
              </a:ext>
            </a:extLst>
          </p:cNvPr>
          <p:cNvGrpSpPr>
            <a:grpSpLocks/>
          </p:cNvGrpSpPr>
          <p:nvPr userDrawn="1"/>
        </p:nvGrpSpPr>
        <p:grpSpPr>
          <a:xfrm>
            <a:off x="3806758" y="2110902"/>
            <a:ext cx="4578486" cy="2636198"/>
            <a:chOff x="1558925" y="4192858"/>
            <a:chExt cx="9235455" cy="5374888"/>
          </a:xfrm>
        </p:grpSpPr>
        <p:cxnSp>
          <p:nvCxnSpPr>
            <p:cNvPr id="12" name="Straight Connector 15">
              <a:extLst>
                <a:ext uri="{FF2B5EF4-FFF2-40B4-BE49-F238E27FC236}">
                  <a16:creationId xmlns:a16="http://schemas.microsoft.com/office/drawing/2014/main" id="{1077DEA6-70F3-4526-A874-46FA3436FB95}"/>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E7876C5B-5252-4095-864C-8F17851FED23}"/>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731839" y="2700560"/>
            <a:ext cx="10728324" cy="1495794"/>
          </a:xfrm>
        </p:spPr>
        <p:txBody>
          <a:bodyPr wrap="square" lIns="0" tIns="0" rIns="0" bIns="0" anchor="ctr">
            <a:noAutofit/>
          </a:bodyPr>
          <a:lstStyle>
            <a:lvl1pPr algn="ctr">
              <a:defRPr sz="5400">
                <a:solidFill>
                  <a:schemeClr val="bg1"/>
                </a:solidFill>
              </a:defRPr>
            </a:lvl1pPr>
          </a:lstStyle>
          <a:p>
            <a:r>
              <a:rPr lang="de-DE"/>
              <a:t>Abschlussfolie</a:t>
            </a:r>
            <a:endParaRPr lang="de-DE" dirty="0"/>
          </a:p>
        </p:txBody>
      </p:sp>
      <p:sp>
        <p:nvSpPr>
          <p:cNvPr id="3" name="btfpLayoutConfig" hidden="1"/>
          <p:cNvSpPr txBox="1"/>
          <p:nvPr userDrawn="1"/>
        </p:nvSpPr>
        <p:spPr>
          <a:xfrm>
            <a:off x="12700" y="12700"/>
            <a:ext cx="8890000" cy="107722"/>
          </a:xfrm>
          <a:prstGeom prst="rect">
            <a:avLst/>
          </a:prstGeom>
          <a:noFill/>
        </p:spPr>
        <p:txBody>
          <a:bodyPr vert="horz" rtlCol="0">
            <a:spAutoFit/>
          </a:bodyPr>
          <a:lstStyle/>
          <a:p>
            <a:r>
              <a:rPr lang="de-DE" sz="100" dirty="0">
                <a:solidFill>
                  <a:srgbClr val="FFFFFF">
                    <a:alpha val="0"/>
                  </a:srgbClr>
                </a:solidFill>
              </a:rPr>
              <a:t>overall_0_132077611449449403 columns_1_132077611449449403 </a:t>
            </a:r>
          </a:p>
        </p:txBody>
      </p:sp>
      <p:pic>
        <p:nvPicPr>
          <p:cNvPr id="16" name="Grafik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40298825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er_ohne Strich_Ausnahm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A763824-8826-4EF5-AEAE-ED800E37EA4C}"/>
              </a:ext>
            </a:extLst>
          </p:cNvPr>
          <p:cNvGraphicFramePr>
            <a:graphicFrameLocks noChangeAspect="1"/>
          </p:cNvGraphicFramePr>
          <p:nvPr userDrawn="1">
            <p:custDataLst>
              <p:tags r:id="rId2"/>
            </p:custDataLst>
            <p:extLst>
              <p:ext uri="{D42A27DB-BD31-4B8C-83A1-F6EECF244321}">
                <p14:modId xmlns:p14="http://schemas.microsoft.com/office/powerpoint/2010/main" val="3500681188"/>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78433" name="think-cell Folie" r:id="rId4" imgW="383" imgH="384" progId="TCLayout.ActiveDocument.1">
                  <p:embed/>
                </p:oleObj>
              </mc:Choice>
              <mc:Fallback>
                <p:oleObj name="think-cell Folie" r:id="rId4" imgW="383" imgH="384" progId="TCLayout.ActiveDocument.1">
                  <p:embed/>
                  <p:pic>
                    <p:nvPicPr>
                      <p:cNvPr id="10" name="Objekt 9" hidden="1">
                        <a:extLst>
                          <a:ext uri="{FF2B5EF4-FFF2-40B4-BE49-F238E27FC236}">
                            <a16:creationId xmlns:a16="http://schemas.microsoft.com/office/drawing/2014/main" id="{3A763824-8826-4EF5-AEAE-ED800E37EA4C}"/>
                          </a:ext>
                        </a:extLst>
                      </p:cNvPr>
                      <p:cNvPicPr/>
                      <p:nvPr/>
                    </p:nvPicPr>
                    <p:blipFill>
                      <a:blip r:embed="rId5"/>
                      <a:stretch>
                        <a:fillRect/>
                      </a:stretch>
                    </p:blipFill>
                    <p:spPr>
                      <a:xfrm>
                        <a:off x="795" y="794"/>
                        <a:ext cx="794" cy="794"/>
                      </a:xfrm>
                      <a:prstGeom prst="rect">
                        <a:avLst/>
                      </a:prstGeom>
                    </p:spPr>
                  </p:pic>
                </p:oleObj>
              </mc:Fallback>
            </mc:AlternateContent>
          </a:graphicData>
        </a:graphic>
      </p:graphicFrame>
      <p:sp>
        <p:nvSpPr>
          <p:cNvPr id="4" name="Date Placeholder 3"/>
          <p:cNvSpPr>
            <a:spLocks noGrp="1"/>
          </p:cNvSpPr>
          <p:nvPr>
            <p:ph type="dt" sz="half" idx="10"/>
          </p:nvPr>
        </p:nvSpPr>
        <p:spPr>
          <a:xfrm>
            <a:off x="731838" y="6568972"/>
            <a:ext cx="589411" cy="153889"/>
          </a:xfrm>
        </p:spPr>
        <p:txBody>
          <a:bodyPr wrap="none" lIns="0" tIns="0" rIns="0" bIns="0"/>
          <a:lstStyle>
            <a:lvl1pPr>
              <a:defRPr sz="1000">
                <a:solidFill>
                  <a:schemeClr val="tx1"/>
                </a:solidFill>
              </a:defRPr>
            </a:lvl1pPr>
          </a:lstStyle>
          <a:p>
            <a:fld id="{81B9F623-F9EF-4EB7-B48F-3CAE84077529}" type="datetime1">
              <a:rPr lang="de-DE" smtClean="0"/>
              <a:t>17.09.2020</a:t>
            </a:fld>
            <a:endParaRPr lang="de-DE" dirty="0"/>
          </a:p>
        </p:txBody>
      </p:sp>
      <p:sp>
        <p:nvSpPr>
          <p:cNvPr id="5" name="Footer Placeholder 4"/>
          <p:cNvSpPr>
            <a:spLocks noGrp="1"/>
          </p:cNvSpPr>
          <p:nvPr>
            <p:ph type="ftr" sz="quarter" idx="11"/>
          </p:nvPr>
        </p:nvSpPr>
        <p:spPr>
          <a:xfrm>
            <a:off x="1419224" y="6568973"/>
            <a:ext cx="9782719" cy="153888"/>
          </a:xfrm>
        </p:spPr>
        <p:txBody>
          <a:bodyPr lIns="0" tIns="0" rIns="0" bIns="0"/>
          <a:lstStyle>
            <a:lvl1pPr algn="l">
              <a:defRPr sz="1000">
                <a:solidFill>
                  <a:schemeClr val="tx1"/>
                </a:solidFill>
              </a:defRPr>
            </a:lvl1pPr>
          </a:lstStyle>
          <a:p>
            <a:endParaRPr lang="de-DE" dirty="0"/>
          </a:p>
        </p:txBody>
      </p:sp>
      <p:sp>
        <p:nvSpPr>
          <p:cNvPr id="6" name="Slide Number Placeholder 5"/>
          <p:cNvSpPr>
            <a:spLocks noGrp="1"/>
          </p:cNvSpPr>
          <p:nvPr>
            <p:ph type="sldNum" sz="quarter" idx="12"/>
          </p:nvPr>
        </p:nvSpPr>
        <p:spPr>
          <a:xfrm>
            <a:off x="11200476" y="6568973"/>
            <a:ext cx="259687" cy="153888"/>
          </a:xfrm>
        </p:spPr>
        <p:txBody>
          <a:bodyPr wrap="none" lIns="0" tIns="0" rIns="0" bIns="0">
            <a:spAutoFit/>
          </a:bodyPr>
          <a:lstStyle>
            <a:lvl1pPr algn="r">
              <a:defRPr sz="1000" b="1">
                <a:solidFill>
                  <a:schemeClr val="tx1"/>
                </a:solidFill>
              </a:defRPr>
            </a:lvl1pPr>
          </a:lstStyle>
          <a:p>
            <a:fld id="{1213123D-ADC2-423E-8E38-66EF22156AFA}" type="slidenum">
              <a:rPr lang="de-DE" smtClean="0"/>
              <a:pPr/>
              <a:t>‹Nr.›</a:t>
            </a:fld>
            <a:endParaRPr lang="de-DE" dirty="0"/>
          </a:p>
        </p:txBody>
      </p:sp>
    </p:spTree>
    <p:extLst>
      <p:ext uri="{BB962C8B-B14F-4D97-AF65-F5344CB8AC3E}">
        <p14:creationId xmlns:p14="http://schemas.microsoft.com/office/powerpoint/2010/main" val="111522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blau">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105571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46"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731839" y="2710789"/>
            <a:ext cx="10728324" cy="830997"/>
          </a:xfrm>
        </p:spPr>
        <p:txBody>
          <a:bodyPr wrap="square" lIns="0" tIns="0" rIns="0" bIns="0" anchor="ctr">
            <a:spAutoFit/>
          </a:bodyPr>
          <a:lstStyle>
            <a:lvl1pPr algn="ctr">
              <a:defRPr sz="5400">
                <a:solidFill>
                  <a:schemeClr val="bg1"/>
                </a:solidFill>
              </a:defRPr>
            </a:lvl1pPr>
          </a:lstStyle>
          <a:p>
            <a:r>
              <a:rPr lang="de-DE"/>
              <a:t>Titelfolie</a:t>
            </a:r>
            <a:endParaRPr lang="de-DE" dirty="0"/>
          </a:p>
        </p:txBody>
      </p:sp>
      <p:sp>
        <p:nvSpPr>
          <p:cNvPr id="3" name="Subtitle 2"/>
          <p:cNvSpPr>
            <a:spLocks noGrp="1"/>
          </p:cNvSpPr>
          <p:nvPr>
            <p:ph type="subTitle" idx="1" hasCustomPrompt="1"/>
          </p:nvPr>
        </p:nvSpPr>
        <p:spPr>
          <a:xfrm>
            <a:off x="731839" y="3709040"/>
            <a:ext cx="10728324" cy="307777"/>
          </a:xfrm>
        </p:spPr>
        <p:txBody>
          <a:bodyPr wrap="square"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endParaRPr lang="de-DE" dirty="0"/>
          </a:p>
        </p:txBody>
      </p:sp>
      <p:grpSp>
        <p:nvGrpSpPr>
          <p:cNvPr id="11" name="Group 13">
            <a:extLst>
              <a:ext uri="{FF2B5EF4-FFF2-40B4-BE49-F238E27FC236}">
                <a16:creationId xmlns:a16="http://schemas.microsoft.com/office/drawing/2014/main" id="{1640DA54-2D07-45E9-B888-3B5855200387}"/>
              </a:ext>
            </a:extLst>
          </p:cNvPr>
          <p:cNvGrpSpPr>
            <a:grpSpLocks/>
          </p:cNvGrpSpPr>
          <p:nvPr userDrawn="1"/>
        </p:nvGrpSpPr>
        <p:grpSpPr>
          <a:xfrm>
            <a:off x="3806758" y="2110902"/>
            <a:ext cx="4578486" cy="2636198"/>
            <a:chOff x="1558925" y="4192858"/>
            <a:chExt cx="9235455" cy="5374888"/>
          </a:xfrm>
        </p:grpSpPr>
        <p:cxnSp>
          <p:nvCxnSpPr>
            <p:cNvPr id="12" name="Straight Connector 15">
              <a:extLst>
                <a:ext uri="{FF2B5EF4-FFF2-40B4-BE49-F238E27FC236}">
                  <a16:creationId xmlns:a16="http://schemas.microsoft.com/office/drawing/2014/main" id="{74011556-4059-4380-B7A9-162E6E6C3CC4}"/>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F1374D04-108E-42AF-8188-EFBD3D85137F}"/>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Grafik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13285240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einspaltig_universal">
    <p:spTree>
      <p:nvGrpSpPr>
        <p:cNvPr id="1" name=""/>
        <p:cNvGrpSpPr/>
        <p:nvPr/>
      </p:nvGrpSpPr>
      <p:grpSpPr>
        <a:xfrm>
          <a:off x="0" y="0"/>
          <a:ext cx="0" cy="0"/>
          <a:chOff x="0" y="0"/>
          <a:chExt cx="0" cy="0"/>
        </a:xfrm>
      </p:grpSpPr>
      <p:sp>
        <p:nvSpPr>
          <p:cNvPr id="10" name="Inhaltsplatzhalter 9"/>
          <p:cNvSpPr>
            <a:spLocks noGrp="1" noChangeAspect="1"/>
          </p:cNvSpPr>
          <p:nvPr>
            <p:ph sz="quarter" idx="13" hasCustomPrompt="1"/>
          </p:nvPr>
        </p:nvSpPr>
        <p:spPr>
          <a:xfrm>
            <a:off x="429684" y="2088000"/>
            <a:ext cx="11332635" cy="3600000"/>
          </a:xfrm>
        </p:spPr>
        <p:txBody>
          <a:bodyPr/>
          <a:lstStyle>
            <a:lvl1pPr marL="180975" indent="-180975">
              <a:spcAft>
                <a:spcPts val="0"/>
              </a:spcAft>
              <a:buFont typeface="Arial" pitchFamily="34" charset="0"/>
              <a:buChar char="•"/>
              <a:defRPr baseline="0"/>
            </a:lvl1pPr>
            <a:lvl2pPr marL="468000" indent="-180000">
              <a:spcAft>
                <a:spcPts val="0"/>
              </a:spcAft>
              <a:buClr>
                <a:srgbClr val="0089C1"/>
              </a:buClr>
              <a:buFont typeface="Arial" pitchFamily="34" charset="0"/>
              <a:buChar char="•"/>
              <a:defRPr/>
            </a:lvl2pPr>
            <a:lvl3pPr marL="714375" indent="-171450">
              <a:spcAft>
                <a:spcPts val="0"/>
              </a:spcAft>
              <a:buClr>
                <a:srgbClr val="0089C1"/>
              </a:buClr>
              <a:buFont typeface="Arial" pitchFamily="34" charset="0"/>
              <a:buChar char="•"/>
              <a:defRPr/>
            </a:lvl3pPr>
            <a:lvl4pPr marL="990600" indent="-180975">
              <a:buFont typeface="Arial" pitchFamily="34" charset="0"/>
              <a:buChar char="•"/>
              <a:defRPr/>
            </a:lvl4pPr>
            <a:lvl5pPr>
              <a:defRPr/>
            </a:lvl5pPr>
          </a:lstStyle>
          <a:p>
            <a:pPr lvl="0"/>
            <a:r>
              <a:rPr lang="de-DE" dirty="0" smtClean="0"/>
              <a:t>Textblock/Objekt/Tabelle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hasCustomPrompt="1"/>
          </p:nvPr>
        </p:nvSpPr>
        <p:spPr>
          <a:xfrm>
            <a:off x="432000" y="1240780"/>
            <a:ext cx="11330317" cy="523220"/>
          </a:xfrm>
        </p:spPr>
        <p:txBody>
          <a:bodyPr/>
          <a:lstStyle>
            <a:lvl1pPr>
              <a:defRPr/>
            </a:lvl1pPr>
          </a:lstStyle>
          <a:p>
            <a:r>
              <a:rPr lang="de-DE" dirty="0" smtClean="0"/>
              <a:t>Folientitel.</a:t>
            </a:r>
            <a:endParaRPr lang="de-DE" dirty="0"/>
          </a:p>
        </p:txBody>
      </p:sp>
      <p:sp>
        <p:nvSpPr>
          <p:cNvPr id="7" name="Datumsplatzhalter 6"/>
          <p:cNvSpPr>
            <a:spLocks noGrp="1"/>
          </p:cNvSpPr>
          <p:nvPr>
            <p:ph type="dt" sz="half" idx="14"/>
          </p:nvPr>
        </p:nvSpPr>
        <p:spPr/>
        <p:txBody>
          <a:bodyPr/>
          <a:lstStyle/>
          <a:p>
            <a:fld id="{56A6D3AE-05BE-46D0-964D-B271787AA8A9}" type="datetime1">
              <a:rPr lang="de-DE" smtClean="0"/>
              <a:t>17.09.2020</a:t>
            </a:fld>
            <a:endParaRPr lang="de-DE" dirty="0"/>
          </a:p>
        </p:txBody>
      </p:sp>
      <p:sp>
        <p:nvSpPr>
          <p:cNvPr id="9" name="Foliennummernplatzhalter 8"/>
          <p:cNvSpPr>
            <a:spLocks noGrp="1"/>
          </p:cNvSpPr>
          <p:nvPr>
            <p:ph type="sldNum" sz="quarter" idx="16"/>
          </p:nvPr>
        </p:nvSpPr>
        <p:spPr>
          <a:xfrm>
            <a:off x="11200476" y="6568973"/>
            <a:ext cx="591509" cy="153888"/>
          </a:xfrm>
        </p:spPr>
        <p:txBody>
          <a:bodyPr/>
          <a:lstStyle/>
          <a:p>
            <a:pPr>
              <a:defRPr/>
            </a:pPr>
            <a:r>
              <a:rPr lang="de-DE" smtClean="0"/>
              <a:t>Seite </a:t>
            </a:r>
            <a:fld id="{CCA7AAAE-3A7E-4E40-A69C-5EB70E065BC7}" type="slidenum">
              <a:rPr lang="de-DE" smtClean="0"/>
              <a:pPr>
                <a:defRPr/>
              </a:pPr>
              <a:t>‹Nr.›</a:t>
            </a:fld>
            <a:endParaRPr lang="de-DE" dirty="0"/>
          </a:p>
        </p:txBody>
      </p:sp>
      <p:sp>
        <p:nvSpPr>
          <p:cNvPr id="11" name="Textplatzhalter 4"/>
          <p:cNvSpPr>
            <a:spLocks noGrp="1"/>
          </p:cNvSpPr>
          <p:nvPr>
            <p:ph type="body" sz="quarter" idx="17" hasCustomPrompt="1"/>
          </p:nvPr>
        </p:nvSpPr>
        <p:spPr>
          <a:xfrm>
            <a:off x="431800" y="323850"/>
            <a:ext cx="6912000" cy="396000"/>
          </a:xfrm>
        </p:spPr>
        <p:txBody>
          <a:bodyPr/>
          <a:lstStyle>
            <a:lvl1pPr marL="0" indent="0">
              <a:buNone/>
              <a:defRPr sz="1300">
                <a:solidFill>
                  <a:schemeClr val="bg1"/>
                </a:solidFill>
              </a:defRPr>
            </a:lvl1pPr>
          </a:lstStyle>
          <a:p>
            <a:pPr lvl="0"/>
            <a:r>
              <a:rPr lang="de-DE" dirty="0" smtClean="0"/>
              <a:t>Name des Abschnitts (optional)</a:t>
            </a:r>
            <a:endParaRPr lang="de-DE" dirty="0"/>
          </a:p>
        </p:txBody>
      </p:sp>
    </p:spTree>
    <p:extLst>
      <p:ext uri="{BB962C8B-B14F-4D97-AF65-F5344CB8AC3E}">
        <p14:creationId xmlns:p14="http://schemas.microsoft.com/office/powerpoint/2010/main" val="3825013746"/>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blau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3060006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40"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731839" y="3032958"/>
            <a:ext cx="10728324" cy="830997"/>
          </a:xfrm>
        </p:spPr>
        <p:txBody>
          <a:bodyPr wrap="square" lIns="0" tIns="0" rIns="0" bIns="0" anchor="ctr">
            <a:spAutoFit/>
          </a:bodyPr>
          <a:lstStyle>
            <a:lvl1pPr algn="ctr">
              <a:defRPr sz="5400">
                <a:solidFill>
                  <a:schemeClr val="bg1"/>
                </a:solidFill>
              </a:defRPr>
            </a:lvl1pPr>
          </a:lstStyle>
          <a:p>
            <a:r>
              <a:rPr lang="de-DE"/>
              <a:t>Titelfolie</a:t>
            </a:r>
            <a:endParaRPr lang="de-DE" dirty="0"/>
          </a:p>
        </p:txBody>
      </p:sp>
      <p:grpSp>
        <p:nvGrpSpPr>
          <p:cNvPr id="11" name="Group 13">
            <a:extLst>
              <a:ext uri="{FF2B5EF4-FFF2-40B4-BE49-F238E27FC236}">
                <a16:creationId xmlns:a16="http://schemas.microsoft.com/office/drawing/2014/main" id="{1640DA54-2D07-45E9-B888-3B5855200387}"/>
              </a:ext>
            </a:extLst>
          </p:cNvPr>
          <p:cNvGrpSpPr>
            <a:grpSpLocks/>
          </p:cNvGrpSpPr>
          <p:nvPr userDrawn="1"/>
        </p:nvGrpSpPr>
        <p:grpSpPr>
          <a:xfrm>
            <a:off x="3806758" y="2110902"/>
            <a:ext cx="4578486" cy="2636198"/>
            <a:chOff x="1558925" y="4192858"/>
            <a:chExt cx="9235455" cy="5374888"/>
          </a:xfrm>
        </p:grpSpPr>
        <p:cxnSp>
          <p:nvCxnSpPr>
            <p:cNvPr id="12" name="Straight Connector 15">
              <a:extLst>
                <a:ext uri="{FF2B5EF4-FFF2-40B4-BE49-F238E27FC236}">
                  <a16:creationId xmlns:a16="http://schemas.microsoft.com/office/drawing/2014/main" id="{74011556-4059-4380-B7A9-162E6E6C3CC4}"/>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F1374D04-108E-42AF-8188-EFBD3D85137F}"/>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Grafik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75592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Karte_1">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2760734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70"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4" name="Grafik 163">
            <a:extLst>
              <a:ext uri="{FF2B5EF4-FFF2-40B4-BE49-F238E27FC236}">
                <a16:creationId xmlns:a16="http://schemas.microsoft.com/office/drawing/2014/main" id="{B61C4624-99BD-4827-A3AE-D36522865805}"/>
              </a:ext>
            </a:extLst>
          </p:cNvPr>
          <p:cNvPicPr>
            <a:picLocks noChangeAspect="1"/>
          </p:cNvPicPr>
          <p:nvPr userDrawn="1"/>
        </p:nvPicPr>
        <p:blipFill rotWithShape="1">
          <a:blip r:embed="rId7"/>
          <a:srcRect r="16092"/>
          <a:stretch/>
        </p:blipFill>
        <p:spPr>
          <a:xfrm>
            <a:off x="5565525" y="0"/>
            <a:ext cx="6626475" cy="5779867"/>
          </a:xfrm>
          <a:prstGeom prst="rect">
            <a:avLst/>
          </a:prstGeom>
        </p:spPr>
      </p:pic>
      <p:sp>
        <p:nvSpPr>
          <p:cNvPr id="2" name="Title 1"/>
          <p:cNvSpPr>
            <a:spLocks noGrp="1"/>
          </p:cNvSpPr>
          <p:nvPr>
            <p:ph type="ctrTitle" hasCustomPrompt="1"/>
          </p:nvPr>
        </p:nvSpPr>
        <p:spPr>
          <a:xfrm>
            <a:off x="731838" y="2798506"/>
            <a:ext cx="4578486" cy="738664"/>
          </a:xfrm>
        </p:spPr>
        <p:txBody>
          <a:bodyPr wrap="square" lIns="0" tIns="0" rIns="0" bIns="0" anchor="ctr">
            <a:spAutoFit/>
          </a:bodyPr>
          <a:lstStyle>
            <a:lvl1pPr algn="ctr">
              <a:defRPr sz="4800">
                <a:solidFill>
                  <a:schemeClr val="bg1"/>
                </a:solidFill>
              </a:defRPr>
            </a:lvl1pPr>
          </a:lstStyle>
          <a:p>
            <a:r>
              <a:rPr lang="de-DE"/>
              <a:t>Titelfolie</a:t>
            </a:r>
            <a:endParaRPr lang="de-DE" dirty="0"/>
          </a:p>
        </p:txBody>
      </p:sp>
      <p:sp>
        <p:nvSpPr>
          <p:cNvPr id="3" name="Subtitle 2"/>
          <p:cNvSpPr>
            <a:spLocks noGrp="1"/>
          </p:cNvSpPr>
          <p:nvPr>
            <p:ph type="subTitle" idx="1" hasCustomPrompt="1"/>
          </p:nvPr>
        </p:nvSpPr>
        <p:spPr>
          <a:xfrm>
            <a:off x="731838" y="3709040"/>
            <a:ext cx="4578486" cy="276999"/>
          </a:xfrm>
        </p:spPr>
        <p:txBody>
          <a:bodyPr wrap="square" lIns="0" tIns="0" rIns="0" bIns="0">
            <a:sp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endParaRPr lang="de-DE" dirty="0"/>
          </a:p>
        </p:txBody>
      </p:sp>
      <p:grpSp>
        <p:nvGrpSpPr>
          <p:cNvPr id="11" name="Group 13">
            <a:extLst>
              <a:ext uri="{FF2B5EF4-FFF2-40B4-BE49-F238E27FC236}">
                <a16:creationId xmlns:a16="http://schemas.microsoft.com/office/drawing/2014/main" id="{1640DA54-2D07-45E9-B888-3B5855200387}"/>
              </a:ext>
            </a:extLst>
          </p:cNvPr>
          <p:cNvGrpSpPr>
            <a:grpSpLocks/>
          </p:cNvGrpSpPr>
          <p:nvPr userDrawn="1"/>
        </p:nvGrpSpPr>
        <p:grpSpPr>
          <a:xfrm>
            <a:off x="731838" y="2110902"/>
            <a:ext cx="4578486" cy="2636198"/>
            <a:chOff x="1558925" y="4192858"/>
            <a:chExt cx="9235455" cy="5374888"/>
          </a:xfrm>
        </p:grpSpPr>
        <p:cxnSp>
          <p:nvCxnSpPr>
            <p:cNvPr id="12" name="Straight Connector 15">
              <a:extLst>
                <a:ext uri="{FF2B5EF4-FFF2-40B4-BE49-F238E27FC236}">
                  <a16:creationId xmlns:a16="http://schemas.microsoft.com/office/drawing/2014/main" id="{74011556-4059-4380-B7A9-162E6E6C3CC4}"/>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F1374D04-108E-42AF-8188-EFBD3D85137F}"/>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Grafik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3979208235"/>
      </p:ext>
    </p:extLst>
  </p:cSld>
  <p:clrMapOvr>
    <a:masterClrMapping/>
  </p:clrMapOvr>
  <p:extLst mod="1">
    <p:ext uri="{DCECCB84-F9BA-43D5-87BE-67443E8EF086}">
      <p15:sldGuideLst xmlns:p15="http://schemas.microsoft.com/office/powerpoint/2012/main">
        <p15:guide id="1" pos="464" userDrawn="1">
          <p15:clr>
            <a:srgbClr val="CCCCCC"/>
          </p15:clr>
        </p15:guide>
        <p15:guide id="2" pos="7216" userDrawn="1">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_Karte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253283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63"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4" name="Grafik 163">
            <a:extLst>
              <a:ext uri="{FF2B5EF4-FFF2-40B4-BE49-F238E27FC236}">
                <a16:creationId xmlns:a16="http://schemas.microsoft.com/office/drawing/2014/main" id="{B61C4624-99BD-4827-A3AE-D36522865805}"/>
              </a:ext>
            </a:extLst>
          </p:cNvPr>
          <p:cNvPicPr>
            <a:picLocks noChangeAspect="1"/>
          </p:cNvPicPr>
          <p:nvPr userDrawn="1"/>
        </p:nvPicPr>
        <p:blipFill rotWithShape="1">
          <a:blip r:embed="rId7"/>
          <a:srcRect r="16092"/>
          <a:stretch/>
        </p:blipFill>
        <p:spPr>
          <a:xfrm>
            <a:off x="5565525" y="0"/>
            <a:ext cx="6626475" cy="5779867"/>
          </a:xfrm>
          <a:prstGeom prst="rect">
            <a:avLst/>
          </a:prstGeom>
        </p:spPr>
      </p:pic>
      <p:sp>
        <p:nvSpPr>
          <p:cNvPr id="2" name="Title 1"/>
          <p:cNvSpPr>
            <a:spLocks noGrp="1"/>
          </p:cNvSpPr>
          <p:nvPr>
            <p:ph type="ctrTitle" hasCustomPrompt="1"/>
          </p:nvPr>
        </p:nvSpPr>
        <p:spPr>
          <a:xfrm>
            <a:off x="731838" y="2700065"/>
            <a:ext cx="4578486" cy="1477328"/>
          </a:xfrm>
        </p:spPr>
        <p:txBody>
          <a:bodyPr wrap="square" lIns="0" tIns="0" rIns="0" bIns="0" anchor="ctr">
            <a:spAutoFit/>
          </a:bodyPr>
          <a:lstStyle>
            <a:lvl1pPr algn="ctr">
              <a:defRPr sz="4800">
                <a:solidFill>
                  <a:schemeClr val="bg1"/>
                </a:solidFill>
              </a:defRPr>
            </a:lvl1pPr>
          </a:lstStyle>
          <a:p>
            <a:r>
              <a:rPr lang="de-DE" dirty="0"/>
              <a:t>Titelfolie</a:t>
            </a:r>
            <a:r>
              <a:rPr lang="de-DE"/>
              <a:t/>
            </a:r>
            <a:br>
              <a:rPr lang="de-DE"/>
            </a:br>
            <a:r>
              <a:rPr lang="de-DE"/>
              <a:t>zweizeilig</a:t>
            </a:r>
            <a:endParaRPr lang="de-DE" dirty="0"/>
          </a:p>
        </p:txBody>
      </p:sp>
      <p:grpSp>
        <p:nvGrpSpPr>
          <p:cNvPr id="11" name="Group 13">
            <a:extLst>
              <a:ext uri="{FF2B5EF4-FFF2-40B4-BE49-F238E27FC236}">
                <a16:creationId xmlns:a16="http://schemas.microsoft.com/office/drawing/2014/main" id="{1640DA54-2D07-45E9-B888-3B5855200387}"/>
              </a:ext>
            </a:extLst>
          </p:cNvPr>
          <p:cNvGrpSpPr>
            <a:grpSpLocks/>
          </p:cNvGrpSpPr>
          <p:nvPr userDrawn="1"/>
        </p:nvGrpSpPr>
        <p:grpSpPr>
          <a:xfrm>
            <a:off x="731838" y="2110902"/>
            <a:ext cx="4578486" cy="2636198"/>
            <a:chOff x="1558925" y="4192858"/>
            <a:chExt cx="9235455" cy="5374888"/>
          </a:xfrm>
        </p:grpSpPr>
        <p:cxnSp>
          <p:nvCxnSpPr>
            <p:cNvPr id="12" name="Straight Connector 15">
              <a:extLst>
                <a:ext uri="{FF2B5EF4-FFF2-40B4-BE49-F238E27FC236}">
                  <a16:creationId xmlns:a16="http://schemas.microsoft.com/office/drawing/2014/main" id="{74011556-4059-4380-B7A9-162E6E6C3CC4}"/>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a16="http://schemas.microsoft.com/office/drawing/2014/main" id="{F1374D04-108E-42AF-8188-EFBD3D85137F}"/>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Grafik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Tree>
    <p:extLst>
      <p:ext uri="{BB962C8B-B14F-4D97-AF65-F5344CB8AC3E}">
        <p14:creationId xmlns:p14="http://schemas.microsoft.com/office/powerpoint/2010/main" val="846883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trenner   links">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A6655ED5-16BC-4F25-8174-C699708F651F}"/>
              </a:ext>
            </a:extLst>
          </p:cNvPr>
          <p:cNvSpPr>
            <a:spLocks noGrp="1"/>
          </p:cNvSpPr>
          <p:nvPr>
            <p:ph type="pic" sz="quarter" idx="10"/>
          </p:nvPr>
        </p:nvSpPr>
        <p:spPr>
          <a:xfrm>
            <a:off x="0" y="0"/>
            <a:ext cx="12192000" cy="6858000"/>
          </a:xfrm>
          <a:solidFill>
            <a:schemeClr val="bg2">
              <a:lumMod val="95000"/>
            </a:schemeClr>
          </a:solidFill>
        </p:spPr>
        <p:txBody>
          <a:bodyPr/>
          <a:lstStyle/>
          <a:p>
            <a:endParaRPr lang="en-GB"/>
          </a:p>
        </p:txBody>
      </p:sp>
      <p:sp>
        <p:nvSpPr>
          <p:cNvPr id="15" name="Textplatzhalter 3">
            <a:extLst>
              <a:ext uri="{FF2B5EF4-FFF2-40B4-BE49-F238E27FC236}">
                <a16:creationId xmlns:a16="http://schemas.microsoft.com/office/drawing/2014/main" id="{DAA6D94B-0521-42F2-9F06-9BB3145FCFDB}"/>
              </a:ext>
            </a:extLst>
          </p:cNvPr>
          <p:cNvSpPr>
            <a:spLocks noGrp="1"/>
          </p:cNvSpPr>
          <p:nvPr>
            <p:ph type="body" sz="quarter" idx="15" hasCustomPrompt="1"/>
          </p:nvPr>
        </p:nvSpPr>
        <p:spPr>
          <a:xfrm>
            <a:off x="13792" y="2052537"/>
            <a:ext cx="7930867" cy="3013268"/>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1239796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00"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9DCB815F-E587-4332-A934-EA4D2E466FC6}"/>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400" b="0" i="0" baseline="0" dirty="0">
              <a:latin typeface="Fira Sans" panose="020B0503050000020004" pitchFamily="34" charset="0"/>
              <a:ea typeface="+mj-ea"/>
              <a:cs typeface="+mj-cs"/>
              <a:sym typeface="Fira Sans" panose="020B0503050000020004" pitchFamily="34" charset="0"/>
            </a:endParaRPr>
          </a:p>
        </p:txBody>
      </p:sp>
      <p:sp>
        <p:nvSpPr>
          <p:cNvPr id="11" name="Bildplatzhalter 16"/>
          <p:cNvSpPr>
            <a:spLocks noGrp="1"/>
          </p:cNvSpPr>
          <p:nvPr>
            <p:ph type="pic" sz="quarter" idx="13" hasCustomPrompt="1"/>
          </p:nvPr>
        </p:nvSpPr>
        <p:spPr>
          <a:xfrm>
            <a:off x="3565154" y="4107882"/>
            <a:ext cx="756000" cy="36000"/>
          </a:xfrm>
          <a:solidFill>
            <a:schemeClr val="bg1"/>
          </a:solidFill>
        </p:spPr>
        <p:txBody>
          <a:bodyPr/>
          <a:lstStyle>
            <a:lvl1pPr marL="0" indent="0">
              <a:buNone/>
              <a:defRPr/>
            </a:lvl1pPr>
          </a:lstStyle>
          <a:p>
            <a:r>
              <a:rPr lang="de-DE" dirty="0"/>
              <a:t> </a:t>
            </a:r>
          </a:p>
        </p:txBody>
      </p:sp>
      <p:sp>
        <p:nvSpPr>
          <p:cNvPr id="2" name="Title 1"/>
          <p:cNvSpPr>
            <a:spLocks noGrp="1"/>
          </p:cNvSpPr>
          <p:nvPr>
            <p:ph type="ctrTitle" hasCustomPrompt="1"/>
          </p:nvPr>
        </p:nvSpPr>
        <p:spPr>
          <a:xfrm>
            <a:off x="731839" y="3060108"/>
            <a:ext cx="6422630" cy="677108"/>
          </a:xfrm>
        </p:spPr>
        <p:txBody>
          <a:bodyPr wrap="square" lIns="0" tIns="0" rIns="0" bIns="0" anchor="ctr">
            <a:spAutoFit/>
          </a:bodyPr>
          <a:lstStyle>
            <a:lvl1pPr algn="ctr">
              <a:defRPr sz="4400">
                <a:solidFill>
                  <a:schemeClr val="bg1"/>
                </a:solidFill>
              </a:defRPr>
            </a:lvl1pPr>
          </a:lstStyle>
          <a:p>
            <a:r>
              <a:rPr lang="de-DE" dirty="0"/>
              <a:t>Thema / Bereich</a:t>
            </a:r>
          </a:p>
        </p:txBody>
      </p:sp>
      <p:sp>
        <p:nvSpPr>
          <p:cNvPr id="3" name="Subtitle 2"/>
          <p:cNvSpPr>
            <a:spLocks noGrp="1"/>
          </p:cNvSpPr>
          <p:nvPr>
            <p:ph type="subTitle" idx="1" hasCustomPrompt="1"/>
          </p:nvPr>
        </p:nvSpPr>
        <p:spPr>
          <a:xfrm>
            <a:off x="731839" y="3759743"/>
            <a:ext cx="6422630" cy="246221"/>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endParaRPr lang="de-DE" dirty="0"/>
          </a:p>
        </p:txBody>
      </p:sp>
      <p:sp>
        <p:nvSpPr>
          <p:cNvPr id="13" name="Rechteck 12">
            <a:extLst>
              <a:ext uri="{FF2B5EF4-FFF2-40B4-BE49-F238E27FC236}">
                <a16:creationId xmlns:a16="http://schemas.microsoft.com/office/drawing/2014/main" id="{A0A29180-627F-4549-B520-E6568305CD9C}"/>
              </a:ext>
            </a:extLst>
          </p:cNvPr>
          <p:cNvSpPr/>
          <p:nvPr userDrawn="1"/>
        </p:nvSpPr>
        <p:spPr>
          <a:xfrm>
            <a:off x="12432704" y="18728"/>
            <a:ext cx="1620000" cy="341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Hintergrundbild</a:t>
            </a:r>
            <a:r>
              <a:rPr lang="de-DE" sz="1200" b="1" baseline="0" dirty="0" smtClean="0"/>
              <a:t> einfügen</a:t>
            </a:r>
          </a:p>
          <a:p>
            <a:pPr algn="l"/>
            <a:endParaRPr lang="de-DE"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t>1. Auf Bild </a:t>
            </a: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Vordergrund </a:t>
            </a:r>
          </a:p>
          <a:p>
            <a:pPr algn="l"/>
            <a:endParaRPr lang="de-DE" sz="1200" b="1" dirty="0" smtClean="0"/>
          </a:p>
          <a:p>
            <a:pPr algn="l"/>
            <a:r>
              <a:rPr lang="de-DE" sz="1200" b="1" dirty="0" smtClean="0"/>
              <a:t>2.</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3.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Tree>
    <p:extLst>
      <p:ext uri="{BB962C8B-B14F-4D97-AF65-F5344CB8AC3E}">
        <p14:creationId xmlns:p14="http://schemas.microsoft.com/office/powerpoint/2010/main" val="885476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trenner   links_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2755454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390"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488CA2DA-98B7-4F09-87C1-8A8782D0F5ED}"/>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400" b="0" i="0" baseline="0" dirty="0">
              <a:latin typeface="Fira Sans" panose="020B0503050000020004" pitchFamily="34" charset="0"/>
              <a:ea typeface="+mj-ea"/>
              <a:cs typeface="+mj-cs"/>
              <a:sym typeface="Fira Sans" panose="020B0503050000020004" pitchFamily="34" charset="0"/>
            </a:endParaRPr>
          </a:p>
        </p:txBody>
      </p:sp>
      <p:sp>
        <p:nvSpPr>
          <p:cNvPr id="10" name="Bildplatzhalter 9">
            <a:extLst>
              <a:ext uri="{FF2B5EF4-FFF2-40B4-BE49-F238E27FC236}">
                <a16:creationId xmlns:a16="http://schemas.microsoft.com/office/drawing/2014/main" id="{A6655ED5-16BC-4F25-8174-C699708F651F}"/>
              </a:ext>
            </a:extLst>
          </p:cNvPr>
          <p:cNvSpPr>
            <a:spLocks noGrp="1"/>
          </p:cNvSpPr>
          <p:nvPr>
            <p:ph type="pic" sz="quarter" idx="10"/>
          </p:nvPr>
        </p:nvSpPr>
        <p:spPr>
          <a:xfrm>
            <a:off x="0" y="0"/>
            <a:ext cx="12191999" cy="6858000"/>
          </a:xfrm>
          <a:prstGeom prst="rect">
            <a:avLst/>
          </a:prstGeom>
          <a:solidFill>
            <a:schemeClr val="bg2">
              <a:lumMod val="95000"/>
            </a:schemeClr>
          </a:solidFill>
        </p:spPr>
        <p:txBody>
          <a:bodyPr/>
          <a:lstStyle/>
          <a:p>
            <a:endParaRPr lang="en-GB"/>
          </a:p>
        </p:txBody>
      </p:sp>
      <p:sp>
        <p:nvSpPr>
          <p:cNvPr id="4" name="Textplatzhalter 3">
            <a:extLst>
              <a:ext uri="{FF2B5EF4-FFF2-40B4-BE49-F238E27FC236}">
                <a16:creationId xmlns:a16="http://schemas.microsoft.com/office/drawing/2014/main" id="{FD1B9A78-C004-49FB-8BDA-D0AC5DFCE2F5}"/>
              </a:ext>
            </a:extLst>
          </p:cNvPr>
          <p:cNvSpPr>
            <a:spLocks noGrp="1"/>
          </p:cNvSpPr>
          <p:nvPr>
            <p:ph type="body" sz="quarter" idx="14" hasCustomPrompt="1"/>
          </p:nvPr>
        </p:nvSpPr>
        <p:spPr>
          <a:xfrm>
            <a:off x="0" y="2052537"/>
            <a:ext cx="7930867" cy="3013268"/>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sp>
        <p:nvSpPr>
          <p:cNvPr id="2" name="Title 1"/>
          <p:cNvSpPr>
            <a:spLocks noGrp="1"/>
          </p:cNvSpPr>
          <p:nvPr>
            <p:ph type="ctrTitle" hasCustomPrompt="1"/>
          </p:nvPr>
        </p:nvSpPr>
        <p:spPr>
          <a:xfrm>
            <a:off x="731839" y="3220617"/>
            <a:ext cx="6422630" cy="677108"/>
          </a:xfrm>
        </p:spPr>
        <p:txBody>
          <a:bodyPr wrap="square" lIns="0" tIns="0" rIns="0" bIns="0" anchor="b">
            <a:spAutoFit/>
          </a:bodyPr>
          <a:lstStyle>
            <a:lvl1pPr algn="ctr">
              <a:defRPr sz="4400">
                <a:solidFill>
                  <a:schemeClr val="bg1"/>
                </a:solidFill>
              </a:defRPr>
            </a:lvl1pPr>
          </a:lstStyle>
          <a:p>
            <a:r>
              <a:rPr lang="de-DE" dirty="0"/>
              <a:t>Thema / Bereich</a:t>
            </a:r>
          </a:p>
        </p:txBody>
      </p:sp>
      <p:sp>
        <p:nvSpPr>
          <p:cNvPr id="17" name="Bildplatzhalter 16"/>
          <p:cNvSpPr>
            <a:spLocks noGrp="1"/>
          </p:cNvSpPr>
          <p:nvPr>
            <p:ph type="pic" sz="quarter" idx="13" hasCustomPrompt="1"/>
          </p:nvPr>
        </p:nvSpPr>
        <p:spPr>
          <a:xfrm>
            <a:off x="3565154" y="4107882"/>
            <a:ext cx="756000" cy="36000"/>
          </a:xfrm>
          <a:solidFill>
            <a:schemeClr val="bg1"/>
          </a:solidFill>
        </p:spPr>
        <p:txBody>
          <a:bodyPr/>
          <a:lstStyle>
            <a:lvl1pPr marL="0" indent="0">
              <a:buNone/>
              <a:defRPr/>
            </a:lvl1pPr>
          </a:lstStyle>
          <a:p>
            <a:r>
              <a:rPr lang="de-DE" dirty="0"/>
              <a:t> </a:t>
            </a:r>
          </a:p>
        </p:txBody>
      </p:sp>
      <p:sp>
        <p:nvSpPr>
          <p:cNvPr id="11" name="Rechteck 10">
            <a:extLst>
              <a:ext uri="{FF2B5EF4-FFF2-40B4-BE49-F238E27FC236}">
                <a16:creationId xmlns:a16="http://schemas.microsoft.com/office/drawing/2014/main" id="{A0A29180-627F-4549-B520-E6568305CD9C}"/>
              </a:ext>
            </a:extLst>
          </p:cNvPr>
          <p:cNvSpPr/>
          <p:nvPr userDrawn="1"/>
        </p:nvSpPr>
        <p:spPr>
          <a:xfrm>
            <a:off x="12432704" y="18728"/>
            <a:ext cx="1620000" cy="341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Hintergrundbild</a:t>
            </a:r>
            <a:r>
              <a:rPr lang="de-DE" sz="1200" b="1" baseline="0" dirty="0" smtClean="0"/>
              <a:t> einfügen</a:t>
            </a:r>
          </a:p>
          <a:p>
            <a:pPr algn="l"/>
            <a:endParaRPr lang="de-DE"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t>1. Auf Bild </a:t>
            </a: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Vordergrund </a:t>
            </a:r>
          </a:p>
          <a:p>
            <a:pPr algn="l"/>
            <a:endParaRPr lang="de-DE" sz="1200" b="1" dirty="0" smtClean="0"/>
          </a:p>
          <a:p>
            <a:pPr algn="l"/>
            <a:r>
              <a:rPr lang="de-DE" sz="1200" b="1" dirty="0" smtClean="0"/>
              <a:t>2.</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3.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Tree>
    <p:extLst>
      <p:ext uri="{BB962C8B-B14F-4D97-AF65-F5344CB8AC3E}">
        <p14:creationId xmlns:p14="http://schemas.microsoft.com/office/powerpoint/2010/main" val="2166973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trenner    recht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DCF6EDC-F177-4B01-8E9B-EAB815736AC7}"/>
              </a:ext>
            </a:extLst>
          </p:cNvPr>
          <p:cNvGraphicFramePr>
            <a:graphicFrameLocks noChangeAspect="1"/>
          </p:cNvGraphicFramePr>
          <p:nvPr userDrawn="1">
            <p:custDataLst>
              <p:tags r:id="rId2"/>
            </p:custDataLst>
            <p:extLst>
              <p:ext uri="{D42A27DB-BD31-4B8C-83A1-F6EECF244321}">
                <p14:modId xmlns:p14="http://schemas.microsoft.com/office/powerpoint/2010/main" val="1749758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46"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8DCF6EDC-F177-4B01-8E9B-EAB815736A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21B4BC97-DA97-47E5-A031-F4489CC16C87}"/>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400" b="0" i="0" baseline="0" dirty="0">
              <a:latin typeface="Fira Sans" panose="020B0503050000020004" pitchFamily="34" charset="0"/>
              <a:ea typeface="+mj-ea"/>
              <a:cs typeface="+mj-cs"/>
              <a:sym typeface="Fira Sans" panose="020B0503050000020004" pitchFamily="34" charset="0"/>
            </a:endParaRPr>
          </a:p>
        </p:txBody>
      </p:sp>
      <p:sp>
        <p:nvSpPr>
          <p:cNvPr id="10" name="Bildplatzhalter 9">
            <a:extLst>
              <a:ext uri="{FF2B5EF4-FFF2-40B4-BE49-F238E27FC236}">
                <a16:creationId xmlns:a16="http://schemas.microsoft.com/office/drawing/2014/main" id="{A6655ED5-16BC-4F25-8174-C699708F651F}"/>
              </a:ext>
            </a:extLst>
          </p:cNvPr>
          <p:cNvSpPr>
            <a:spLocks noGrp="1"/>
          </p:cNvSpPr>
          <p:nvPr>
            <p:ph type="pic" sz="quarter" idx="10"/>
          </p:nvPr>
        </p:nvSpPr>
        <p:spPr>
          <a:xfrm>
            <a:off x="0" y="0"/>
            <a:ext cx="12192000" cy="6858000"/>
          </a:xfrm>
          <a:solidFill>
            <a:schemeClr val="bg2">
              <a:lumMod val="95000"/>
            </a:schemeClr>
          </a:solidFill>
        </p:spPr>
        <p:txBody>
          <a:bodyPr/>
          <a:lstStyle/>
          <a:p>
            <a:endParaRPr lang="en-GB"/>
          </a:p>
        </p:txBody>
      </p:sp>
      <p:sp>
        <p:nvSpPr>
          <p:cNvPr id="12" name="Textplatzhalter 3">
            <a:extLst>
              <a:ext uri="{FF2B5EF4-FFF2-40B4-BE49-F238E27FC236}">
                <a16:creationId xmlns:a16="http://schemas.microsoft.com/office/drawing/2014/main" id="{6F9468D2-00BA-4450-879A-EA800A1DCD2B}"/>
              </a:ext>
            </a:extLst>
          </p:cNvPr>
          <p:cNvSpPr>
            <a:spLocks noGrp="1"/>
          </p:cNvSpPr>
          <p:nvPr>
            <p:ph type="body" sz="quarter" idx="14" hasCustomPrompt="1"/>
          </p:nvPr>
        </p:nvSpPr>
        <p:spPr>
          <a:xfrm>
            <a:off x="4261133" y="2052537"/>
            <a:ext cx="7930867" cy="3013268"/>
          </a:xfrm>
          <a:gradFill flip="none" rotWithShape="0">
            <a:gsLst>
              <a:gs pos="0">
                <a:schemeClr val="accent6"/>
              </a:gs>
              <a:gs pos="100000">
                <a:schemeClr val="accent6">
                  <a:alpha val="70000"/>
                  <a:lumMod val="54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rmAutofit/>
          </a:bodyPr>
          <a:lstStyle>
            <a:lvl1pPr marL="0" indent="0" algn="l">
              <a:buNone/>
              <a:defRPr lang="en-GB" sz="1800" dirty="0">
                <a:solidFill>
                  <a:schemeClr val="lt1"/>
                </a:solidFill>
              </a:defRPr>
            </a:lvl1pPr>
          </a:lstStyle>
          <a:p>
            <a:pPr marL="179388" lvl="0" indent="-179388" algn="ctr" defTabSz="457200"/>
            <a:r>
              <a:rPr lang="en-GB" dirty="0"/>
              <a:t> </a:t>
            </a:r>
          </a:p>
        </p:txBody>
      </p:sp>
      <p:sp>
        <p:nvSpPr>
          <p:cNvPr id="11" name="Bildplatzhalter 16"/>
          <p:cNvSpPr>
            <a:spLocks noGrp="1"/>
          </p:cNvSpPr>
          <p:nvPr>
            <p:ph type="pic" sz="quarter" idx="13" hasCustomPrompt="1"/>
          </p:nvPr>
        </p:nvSpPr>
        <p:spPr>
          <a:xfrm>
            <a:off x="7848566" y="4107882"/>
            <a:ext cx="756000" cy="36000"/>
          </a:xfrm>
          <a:solidFill>
            <a:schemeClr val="bg1"/>
          </a:solidFill>
        </p:spPr>
        <p:txBody>
          <a:bodyPr/>
          <a:lstStyle>
            <a:lvl1pPr marL="0" indent="0">
              <a:buNone/>
              <a:defRPr/>
            </a:lvl1pPr>
          </a:lstStyle>
          <a:p>
            <a:r>
              <a:rPr lang="de-DE" dirty="0"/>
              <a:t> </a:t>
            </a:r>
          </a:p>
        </p:txBody>
      </p:sp>
      <p:sp>
        <p:nvSpPr>
          <p:cNvPr id="2" name="Title 1"/>
          <p:cNvSpPr>
            <a:spLocks noGrp="1"/>
          </p:cNvSpPr>
          <p:nvPr>
            <p:ph type="ctrTitle" hasCustomPrompt="1"/>
          </p:nvPr>
        </p:nvSpPr>
        <p:spPr>
          <a:xfrm>
            <a:off x="5015251" y="3060108"/>
            <a:ext cx="6422630" cy="677108"/>
          </a:xfrm>
        </p:spPr>
        <p:txBody>
          <a:bodyPr wrap="square" lIns="0" tIns="0" rIns="0" bIns="0" anchor="ctr">
            <a:spAutoFit/>
          </a:bodyPr>
          <a:lstStyle>
            <a:lvl1pPr algn="ctr">
              <a:defRPr sz="4400">
                <a:solidFill>
                  <a:schemeClr val="bg1"/>
                </a:solidFill>
              </a:defRPr>
            </a:lvl1pPr>
          </a:lstStyle>
          <a:p>
            <a:r>
              <a:rPr lang="de-DE" dirty="0"/>
              <a:t>Thema / Bereich</a:t>
            </a:r>
          </a:p>
        </p:txBody>
      </p:sp>
      <p:sp>
        <p:nvSpPr>
          <p:cNvPr id="3" name="Subtitle 2"/>
          <p:cNvSpPr>
            <a:spLocks noGrp="1"/>
          </p:cNvSpPr>
          <p:nvPr>
            <p:ph type="subTitle" idx="1" hasCustomPrompt="1"/>
          </p:nvPr>
        </p:nvSpPr>
        <p:spPr>
          <a:xfrm>
            <a:off x="5015251" y="3759743"/>
            <a:ext cx="6422630" cy="246221"/>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endParaRPr lang="de-DE" dirty="0"/>
          </a:p>
        </p:txBody>
      </p:sp>
      <p:sp>
        <p:nvSpPr>
          <p:cNvPr id="13" name="Rechteck 12">
            <a:extLst>
              <a:ext uri="{FF2B5EF4-FFF2-40B4-BE49-F238E27FC236}">
                <a16:creationId xmlns:a16="http://schemas.microsoft.com/office/drawing/2014/main" id="{A0A29180-627F-4549-B520-E6568305CD9C}"/>
              </a:ext>
            </a:extLst>
          </p:cNvPr>
          <p:cNvSpPr/>
          <p:nvPr userDrawn="1"/>
        </p:nvSpPr>
        <p:spPr>
          <a:xfrm>
            <a:off x="12432704" y="18728"/>
            <a:ext cx="1620000" cy="341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de-DE" sz="1200" b="1" dirty="0" smtClean="0"/>
              <a:t>Hintergrundbild</a:t>
            </a:r>
            <a:r>
              <a:rPr lang="de-DE" sz="1200" b="1" baseline="0" dirty="0" smtClean="0"/>
              <a:t> einfügen</a:t>
            </a:r>
          </a:p>
          <a:p>
            <a:pPr algn="l"/>
            <a:endParaRPr lang="de-DE"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t>1. Auf Bild </a:t>
            </a: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Vordergrund </a:t>
            </a:r>
          </a:p>
          <a:p>
            <a:pPr algn="l"/>
            <a:endParaRPr lang="de-DE" sz="1200" b="1" dirty="0" smtClean="0"/>
          </a:p>
          <a:p>
            <a:pPr algn="l"/>
            <a:r>
              <a:rPr lang="de-DE" sz="1200" b="1" dirty="0" smtClean="0"/>
              <a:t>2.</a:t>
            </a:r>
            <a:r>
              <a:rPr lang="de-DE" sz="1200" b="0" baseline="0" dirty="0" smtClean="0"/>
              <a:t> Gewünschtes Bild einfügen. </a:t>
            </a:r>
            <a:r>
              <a:rPr lang="de-DE" sz="1200" dirty="0" smtClean="0"/>
              <a:t>Klicken sie dazu auf das Bild-Icon in der Mitte des Platzhalters.</a:t>
            </a:r>
          </a:p>
          <a:p>
            <a:pPr algn="l"/>
            <a:endParaRPr lang="de-DE" sz="1200" dirty="0" smtClean="0"/>
          </a:p>
          <a:p>
            <a:pPr algn="l"/>
            <a:r>
              <a:rPr lang="de-DE" sz="1200" b="1" dirty="0" smtClean="0"/>
              <a:t>3. </a:t>
            </a:r>
            <a:r>
              <a:rPr lang="de-DE" sz="1200" dirty="0" smtClean="0"/>
              <a:t>Haben Sie das gewünschte Bild eingefügt</a:t>
            </a:r>
            <a:br>
              <a:rPr lang="de-DE" sz="1200" dirty="0" smtClean="0"/>
            </a:br>
            <a:r>
              <a:rPr lang="de-DE" sz="1200" b="1" i="1" dirty="0" smtClean="0"/>
              <a:t>Rechtsklick </a:t>
            </a:r>
            <a:r>
              <a:rPr lang="de-DE" sz="1200" b="1" i="1" dirty="0" smtClean="0">
                <a:sym typeface="Wingdings" panose="05000000000000000000" pitchFamily="2" charset="2"/>
              </a:rPr>
              <a:t></a:t>
            </a:r>
            <a:br>
              <a:rPr lang="de-DE" sz="1200" b="1" i="1" dirty="0" smtClean="0">
                <a:sym typeface="Wingdings" panose="05000000000000000000" pitchFamily="2" charset="2"/>
              </a:rPr>
            </a:br>
            <a:r>
              <a:rPr lang="de-DE" sz="1200" b="1" i="0" dirty="0" smtClean="0">
                <a:solidFill>
                  <a:srgbClr val="FF0000"/>
                </a:solidFill>
                <a:highlight>
                  <a:srgbClr val="F9F9F9"/>
                </a:highlight>
                <a:sym typeface="Wingdings" panose="05000000000000000000" pitchFamily="2" charset="2"/>
              </a:rPr>
              <a:t>In den Hintergrund </a:t>
            </a:r>
          </a:p>
        </p:txBody>
      </p:sp>
    </p:spTree>
    <p:extLst>
      <p:ext uri="{BB962C8B-B14F-4D97-AF65-F5344CB8AC3E}">
        <p14:creationId xmlns:p14="http://schemas.microsoft.com/office/powerpoint/2010/main" val="27508495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ECB48A9-282A-48DE-ADDC-9741FABCB02C}"/>
              </a:ext>
            </a:extLst>
          </p:cNvPr>
          <p:cNvGraphicFramePr>
            <a:graphicFrameLocks noChangeAspect="1"/>
          </p:cNvGraphicFramePr>
          <p:nvPr userDrawn="1">
            <p:custDataLst>
              <p:tags r:id="rId33"/>
            </p:custDataLst>
            <p:extLst>
              <p:ext uri="{D42A27DB-BD31-4B8C-83A1-F6EECF244321}">
                <p14:modId xmlns:p14="http://schemas.microsoft.com/office/powerpoint/2010/main" val="2258342947"/>
              </p:ext>
            </p:ext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836" name="think-cell Folie" r:id="rId35" imgW="383" imgH="384" progId="TCLayout.ActiveDocument.1">
                  <p:embed/>
                </p:oleObj>
              </mc:Choice>
              <mc:Fallback>
                <p:oleObj name="think-cell Folie" r:id="rId35" imgW="383" imgH="384" progId="TCLayout.ActiveDocument.1">
                  <p:embed/>
                  <p:pic>
                    <p:nvPicPr>
                      <p:cNvPr id="8" name="Objekt 7" hidden="1">
                        <a:extLst>
                          <a:ext uri="{FF2B5EF4-FFF2-40B4-BE49-F238E27FC236}">
                            <a16:creationId xmlns:a16="http://schemas.microsoft.com/office/drawing/2014/main" id="{1E2E7152-C956-4E84-A8ED-56D225558778}"/>
                          </a:ext>
                        </a:extLst>
                      </p:cNvPr>
                      <p:cNvPicPr/>
                      <p:nvPr/>
                    </p:nvPicPr>
                    <p:blipFill>
                      <a:blip r:embed="rId36"/>
                      <a:stretch>
                        <a:fillRect/>
                      </a:stretch>
                    </p:blipFill>
                    <p:spPr>
                      <a:xfrm>
                        <a:off x="795" y="794"/>
                        <a:ext cx="794" cy="794"/>
                      </a:xfrm>
                      <a:prstGeom prst="rect">
                        <a:avLst/>
                      </a:prstGeom>
                    </p:spPr>
                  </p:pic>
                </p:oleObj>
              </mc:Fallback>
            </mc:AlternateContent>
          </a:graphicData>
        </a:graphic>
      </p:graphicFrame>
      <p:sp>
        <p:nvSpPr>
          <p:cNvPr id="9" name="Rechteck 8" hidden="1"/>
          <p:cNvSpPr/>
          <p:nvPr userDrawn="1">
            <p:custDataLst>
              <p:tags r:id="rId34"/>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400" b="0" i="0" baseline="0" dirty="0">
              <a:latin typeface="Fira Sans" panose="020B0503050000020004" pitchFamily="34" charset="0"/>
              <a:ea typeface="+mj-ea"/>
              <a:cs typeface="+mj-cs"/>
              <a:sym typeface="Fira Sans" panose="020B0503050000020004" pitchFamily="34" charset="0"/>
            </a:endParaRPr>
          </a:p>
        </p:txBody>
      </p:sp>
      <p:sp>
        <p:nvSpPr>
          <p:cNvPr id="2" name="Title Placeholder 1"/>
          <p:cNvSpPr>
            <a:spLocks noGrp="1"/>
          </p:cNvSpPr>
          <p:nvPr>
            <p:ph type="title"/>
          </p:nvPr>
        </p:nvSpPr>
        <p:spPr>
          <a:xfrm>
            <a:off x="731838" y="552420"/>
            <a:ext cx="10728325" cy="523220"/>
          </a:xfrm>
          <a:prstGeom prst="rect">
            <a:avLst/>
          </a:prstGeom>
        </p:spPr>
        <p:txBody>
          <a:bodyPr vert="horz" wrap="square" lIns="0" tIns="0" rIns="0" bIns="0" rtlCol="0" anchor="b">
            <a:spAutoFit/>
          </a:bodyPr>
          <a:lstStyle/>
          <a:p>
            <a:pPr lvl="0" algn="ctr"/>
            <a:r>
              <a:rPr lang="de-DE"/>
              <a:t>Mastertitelformat bearbeiten</a:t>
            </a:r>
            <a:endParaRPr lang="de-DE" dirty="0"/>
          </a:p>
        </p:txBody>
      </p:sp>
      <p:sp>
        <p:nvSpPr>
          <p:cNvPr id="3" name="Text Placeholder 2"/>
          <p:cNvSpPr>
            <a:spLocks noGrp="1"/>
          </p:cNvSpPr>
          <p:nvPr>
            <p:ph type="body" idx="1"/>
          </p:nvPr>
        </p:nvSpPr>
        <p:spPr>
          <a:xfrm>
            <a:off x="731838" y="1773238"/>
            <a:ext cx="10728325" cy="435610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4" name="Date Placeholder 3"/>
          <p:cNvSpPr>
            <a:spLocks noGrp="1"/>
          </p:cNvSpPr>
          <p:nvPr>
            <p:ph type="dt" sz="half" idx="2"/>
          </p:nvPr>
        </p:nvSpPr>
        <p:spPr>
          <a:xfrm>
            <a:off x="731838" y="6568972"/>
            <a:ext cx="589411" cy="153889"/>
          </a:xfrm>
          <a:prstGeom prst="rect">
            <a:avLst/>
          </a:prstGeom>
        </p:spPr>
        <p:txBody>
          <a:bodyPr vert="horz" wrap="none" lIns="0" tIns="0" rIns="0" bIns="0" rtlCol="0" anchor="ctr"/>
          <a:lstStyle>
            <a:lvl1pPr>
              <a:defRPr lang="de-DE" sz="1000" smtClean="0"/>
            </a:lvl1pPr>
          </a:lstStyle>
          <a:p>
            <a:fld id="{DA311D0E-969C-4FA3-8F2D-2B2FAED38286}" type="datetime1">
              <a:rPr lang="de-DE" smtClean="0"/>
              <a:t>17.09.2020</a:t>
            </a:fld>
            <a:endParaRPr lang="de-DE" dirty="0"/>
          </a:p>
        </p:txBody>
      </p:sp>
      <p:sp>
        <p:nvSpPr>
          <p:cNvPr id="5" name="Footer Placeholder 4"/>
          <p:cNvSpPr>
            <a:spLocks noGrp="1"/>
          </p:cNvSpPr>
          <p:nvPr>
            <p:ph type="ftr" sz="quarter" idx="3"/>
          </p:nvPr>
        </p:nvSpPr>
        <p:spPr>
          <a:xfrm>
            <a:off x="1419224" y="6568973"/>
            <a:ext cx="9782719" cy="153888"/>
          </a:xfrm>
          <a:prstGeom prst="rect">
            <a:avLst/>
          </a:prstGeom>
        </p:spPr>
        <p:txBody>
          <a:bodyPr vert="horz" lIns="0" tIns="0" rIns="0" bIns="0" rtlCol="0" anchor="ctr">
            <a:spAutoFit/>
          </a:bodyPr>
          <a:lstStyle>
            <a:lvl1pPr>
              <a:defRPr lang="de-DE" sz="1000" smtClean="0"/>
            </a:lvl1pPr>
          </a:lstStyle>
          <a:p>
            <a:endParaRPr lang="de-DE" dirty="0"/>
          </a:p>
        </p:txBody>
      </p:sp>
      <p:sp>
        <p:nvSpPr>
          <p:cNvPr id="6" name="Slide Number Placeholder 5"/>
          <p:cNvSpPr>
            <a:spLocks noGrp="1"/>
          </p:cNvSpPr>
          <p:nvPr>
            <p:ph type="sldNum" sz="quarter" idx="4"/>
          </p:nvPr>
        </p:nvSpPr>
        <p:spPr>
          <a:xfrm>
            <a:off x="11200476" y="6568973"/>
            <a:ext cx="259687" cy="153888"/>
          </a:xfrm>
          <a:prstGeom prst="rect">
            <a:avLst/>
          </a:prstGeom>
        </p:spPr>
        <p:txBody>
          <a:bodyPr vert="horz" wrap="none" lIns="0" tIns="0" rIns="0" bIns="0" rtlCol="0" anchor="ctr">
            <a:spAutoFit/>
          </a:bodyPr>
          <a:lstStyle>
            <a:lvl1pPr>
              <a:defRPr lang="de-DE" sz="1000" b="1" smtClean="0"/>
            </a:lvl1pPr>
          </a:lstStyle>
          <a:p>
            <a:pPr algn="r"/>
            <a:fld id="{1213123D-ADC2-423E-8E38-66EF22156AFA}" type="slidenum">
              <a:rPr lang="de-DE" smtClean="0"/>
              <a:pPr algn="r"/>
              <a:t>‹Nr.›</a:t>
            </a:fld>
            <a:endParaRPr lang="de-DE" dirty="0"/>
          </a:p>
        </p:txBody>
      </p:sp>
      <p:cxnSp>
        <p:nvCxnSpPr>
          <p:cNvPr id="11" name="Gerader Verbinder 10">
            <a:extLst>
              <a:ext uri="{FF2B5EF4-FFF2-40B4-BE49-F238E27FC236}">
                <a16:creationId xmlns:a16="http://schemas.microsoft.com/office/drawing/2014/main" id="{DA8D1D19-54C3-418A-A11B-72A66F1E6F0E}"/>
              </a:ext>
            </a:extLst>
          </p:cNvPr>
          <p:cNvCxnSpPr/>
          <p:nvPr userDrawn="1"/>
        </p:nvCxnSpPr>
        <p:spPr>
          <a:xfrm>
            <a:off x="5707538" y="1191349"/>
            <a:ext cx="77692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405820"/>
      </p:ext>
    </p:extLst>
  </p:cSld>
  <p:clrMap bg1="lt1" tx1="dk1" bg2="lt2" tx2="dk2" accent1="accent1" accent2="accent2" accent3="accent3" accent4="accent4" accent5="accent5" accent6="accent6" hlink="hlink" folHlink="folHlink"/>
  <p:sldLayoutIdLst>
    <p:sldLayoutId id="2147483668" r:id="rId1"/>
    <p:sldLayoutId id="2147483683" r:id="rId2"/>
    <p:sldLayoutId id="2147483681" r:id="rId3"/>
    <p:sldLayoutId id="2147483684" r:id="rId4"/>
    <p:sldLayoutId id="2147483682" r:id="rId5"/>
    <p:sldLayoutId id="2147483685" r:id="rId6"/>
    <p:sldLayoutId id="2147483686" r:id="rId7"/>
    <p:sldLayoutId id="2147483710" r:id="rId8"/>
    <p:sldLayoutId id="2147483687" r:id="rId9"/>
    <p:sldLayoutId id="2147483714" r:id="rId10"/>
    <p:sldLayoutId id="2147483721" r:id="rId11"/>
    <p:sldLayoutId id="2147483680" r:id="rId12"/>
    <p:sldLayoutId id="2147483688" r:id="rId13"/>
    <p:sldLayoutId id="2147483689" r:id="rId14"/>
    <p:sldLayoutId id="2147483691" r:id="rId15"/>
    <p:sldLayoutId id="2147483692" r:id="rId16"/>
    <p:sldLayoutId id="2147483715" r:id="rId17"/>
    <p:sldLayoutId id="2147483696" r:id="rId18"/>
    <p:sldLayoutId id="2147483693" r:id="rId19"/>
    <p:sldLayoutId id="2147483697" r:id="rId20"/>
    <p:sldLayoutId id="2147483699" r:id="rId21"/>
    <p:sldLayoutId id="2147483698" r:id="rId22"/>
    <p:sldLayoutId id="2147483695" r:id="rId23"/>
    <p:sldLayoutId id="2147483702" r:id="rId24"/>
    <p:sldLayoutId id="2147483708" r:id="rId25"/>
    <p:sldLayoutId id="2147483703" r:id="rId26"/>
    <p:sldLayoutId id="2147483706" r:id="rId27"/>
    <p:sldLayoutId id="2147483709" r:id="rId28"/>
    <p:sldLayoutId id="2147483711" r:id="rId29"/>
    <p:sldLayoutId id="2147483722" r:id="rId30"/>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lang="en-US" sz="3400" b="0" kern="1200" dirty="0">
          <a:solidFill>
            <a:schemeClr val="tx2"/>
          </a:solidFill>
          <a:latin typeface="+mj-lt"/>
          <a:ea typeface="+mj-ea"/>
          <a:cs typeface="+mj-cs"/>
        </a:defRPr>
      </a:lvl1pPr>
    </p:titleStyle>
    <p:bodyStyle>
      <a:lvl1pPr marL="179388" indent="-179388" algn="l" defTabSz="914400" rtl="0" eaLnBrk="1" latinLnBrk="0" hangingPunct="1">
        <a:lnSpc>
          <a:spcPct val="100000"/>
        </a:lnSpc>
        <a:spcBef>
          <a:spcPts val="600"/>
        </a:spcBef>
        <a:buFont typeface="Tahoma" panose="020B0604030504040204" pitchFamily="34" charset="0"/>
        <a:buChar char="›"/>
        <a:defRPr sz="1600" kern="1200">
          <a:solidFill>
            <a:schemeClr val="tx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3.xml"/><Relationship Id="rId4"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live-work-travel-eu/health/coronavirus-response/travel-and-transportation-during-coronavirus-pandemic_de"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6.jpg"/><Relationship Id="rId5" Type="http://schemas.openxmlformats.org/officeDocument/2006/relationships/image" Target="../media/image3.gif"/><Relationship Id="rId4" Type="http://schemas.openxmlformats.org/officeDocument/2006/relationships/hyperlink" Target="https://www.auswaertiges-amt.de/de/ReiseUndSicherheit/covid-19/22967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3.gif"/><Relationship Id="rId18" Type="http://schemas.openxmlformats.org/officeDocument/2006/relationships/image" Target="../media/image24.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notesSlide" Target="../notesSlides/notesSlide7.xml"/><Relationship Id="rId16" Type="http://schemas.openxmlformats.org/officeDocument/2006/relationships/image" Target="../media/image22.emf"/><Relationship Id="rId1" Type="http://schemas.openxmlformats.org/officeDocument/2006/relationships/slideLayout" Target="../slideLayouts/slideLayout30.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hyperlink" Target="https://www.iq-thueringen.de/iq-beratung/informationsblaetter" TargetMode="Externa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5BECE6B-22F0-4B01-A863-5CA3610D91F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936" name="think-cell Folie" r:id="rId6" imgW="383" imgH="384" progId="TCLayout.ActiveDocument.1">
                  <p:embed/>
                </p:oleObj>
              </mc:Choice>
              <mc:Fallback>
                <p:oleObj name="think-cell Folie" r:id="rId6" imgW="383" imgH="384" progId="TCLayout.ActiveDocument.1">
                  <p:embed/>
                  <p:pic>
                    <p:nvPicPr>
                      <p:cNvPr id="6" name="Objekt 5" hidden="1">
                        <a:extLst>
                          <a:ext uri="{FF2B5EF4-FFF2-40B4-BE49-F238E27FC236}">
                            <a16:creationId xmlns:a16="http://schemas.microsoft.com/office/drawing/2014/main" id="{C5BECE6B-22F0-4B01-A863-5CA3610D91F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Rechteck 17" hidden="1">
            <a:extLst>
              <a:ext uri="{FF2B5EF4-FFF2-40B4-BE49-F238E27FC236}">
                <a16:creationId xmlns:a16="http://schemas.microsoft.com/office/drawing/2014/main" id="{DC800845-154E-4B1C-9405-518D092811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DE" sz="5400" dirty="0">
              <a:latin typeface="Fira Sans" panose="020B0503050000020004" pitchFamily="34" charset="0"/>
              <a:ea typeface="+mj-ea"/>
              <a:cs typeface="+mj-cs"/>
              <a:sym typeface="Fira Sans" panose="020B0503050000020004" pitchFamily="34" charset="0"/>
            </a:endParaRPr>
          </a:p>
        </p:txBody>
      </p:sp>
      <p:sp>
        <p:nvSpPr>
          <p:cNvPr id="3" name="Titel 2">
            <a:extLst>
              <a:ext uri="{FF2B5EF4-FFF2-40B4-BE49-F238E27FC236}">
                <a16:creationId xmlns:a16="http://schemas.microsoft.com/office/drawing/2014/main" id="{02E8DA79-6454-42FF-8913-9D41352CB596}"/>
              </a:ext>
            </a:extLst>
          </p:cNvPr>
          <p:cNvSpPr>
            <a:spLocks noGrp="1"/>
          </p:cNvSpPr>
          <p:nvPr>
            <p:ph type="ctrTitle"/>
          </p:nvPr>
        </p:nvSpPr>
        <p:spPr>
          <a:xfrm>
            <a:off x="731839" y="2710789"/>
            <a:ext cx="10728324" cy="830997"/>
          </a:xfrm>
        </p:spPr>
        <p:txBody>
          <a:bodyPr/>
          <a:lstStyle/>
          <a:p>
            <a:r>
              <a:rPr lang="en-GB" dirty="0" smtClean="0"/>
              <a:t>18. ThAFF </a:t>
            </a:r>
            <a:r>
              <a:rPr lang="en-GB" dirty="0" err="1" smtClean="0"/>
              <a:t>Praxisaustausch</a:t>
            </a:r>
            <a:endParaRPr lang="en-GB" dirty="0"/>
          </a:p>
        </p:txBody>
      </p:sp>
      <p:sp>
        <p:nvSpPr>
          <p:cNvPr id="4" name="Untertitel 3">
            <a:extLst>
              <a:ext uri="{FF2B5EF4-FFF2-40B4-BE49-F238E27FC236}">
                <a16:creationId xmlns:a16="http://schemas.microsoft.com/office/drawing/2014/main" id="{82AD124B-E0BC-4BC1-B9E2-4F46F483D270}"/>
              </a:ext>
            </a:extLst>
          </p:cNvPr>
          <p:cNvSpPr>
            <a:spLocks noGrp="1"/>
          </p:cNvSpPr>
          <p:nvPr>
            <p:ph type="subTitle" idx="1"/>
          </p:nvPr>
        </p:nvSpPr>
        <p:spPr>
          <a:xfrm>
            <a:off x="731839" y="3709040"/>
            <a:ext cx="10728324" cy="754053"/>
          </a:xfrm>
        </p:spPr>
        <p:txBody>
          <a:bodyPr/>
          <a:lstStyle/>
          <a:p>
            <a:r>
              <a:rPr lang="en-GB" dirty="0" smtClean="0"/>
              <a:t>17.09.2020 in </a:t>
            </a:r>
            <a:r>
              <a:rPr lang="en-GB" dirty="0" err="1" smtClean="0"/>
              <a:t>Zeiten</a:t>
            </a:r>
            <a:r>
              <a:rPr lang="en-GB" dirty="0" smtClean="0"/>
              <a:t> der </a:t>
            </a:r>
            <a:r>
              <a:rPr lang="en-GB" dirty="0" err="1" smtClean="0">
                <a:solidFill>
                  <a:srgbClr val="FF0000"/>
                </a:solidFill>
              </a:rPr>
              <a:t>besonderen</a:t>
            </a:r>
            <a:r>
              <a:rPr lang="en-GB" dirty="0" smtClean="0">
                <a:solidFill>
                  <a:srgbClr val="FF0000"/>
                </a:solidFill>
              </a:rPr>
              <a:t> </a:t>
            </a:r>
            <a:r>
              <a:rPr lang="en-GB" dirty="0" err="1" smtClean="0"/>
              <a:t>Einreiseregelungen</a:t>
            </a:r>
            <a:endParaRPr lang="en-GB" dirty="0" smtClean="0"/>
          </a:p>
          <a:p>
            <a:r>
              <a:rPr lang="de-DE" sz="2400" b="1" dirty="0" smtClean="0"/>
              <a:t>HR Trends – Möglichkeiten des Recruitings</a:t>
            </a:r>
            <a:endParaRPr lang="en-GB" sz="2400" dirty="0" smtClean="0"/>
          </a:p>
        </p:txBody>
      </p:sp>
      <p:sp>
        <p:nvSpPr>
          <p:cNvPr id="2" name="btfpLayoutConfig" hidden="1">
            <a:extLst>
              <a:ext uri="{FF2B5EF4-FFF2-40B4-BE49-F238E27FC236}">
                <a16:creationId xmlns:a16="http://schemas.microsoft.com/office/drawing/2014/main" id="{89E8248F-D749-4DD5-AD92-3EB170AFACF8}"/>
              </a:ext>
            </a:extLst>
          </p:cNvPr>
          <p:cNvSpPr txBox="1"/>
          <p:nvPr/>
        </p:nvSpPr>
        <p:spPr>
          <a:xfrm>
            <a:off x="12700" y="12700"/>
            <a:ext cx="8890000" cy="107722"/>
          </a:xfrm>
          <a:prstGeom prst="rect">
            <a:avLst/>
          </a:prstGeom>
          <a:noFill/>
        </p:spPr>
        <p:txBody>
          <a:bodyPr vert="horz" rtlCol="0">
            <a:spAutoFit/>
          </a:bodyPr>
          <a:lstStyle/>
          <a:p>
            <a:r>
              <a:rPr lang="en-GB" sz="100">
                <a:solidFill>
                  <a:srgbClr val="FFFFFF">
                    <a:alpha val="0"/>
                  </a:srgbClr>
                </a:solidFill>
              </a:rPr>
              <a:t>overall_1_132059443512067641 columns_1_132059443512067641 </a:t>
            </a:r>
          </a:p>
        </p:txBody>
      </p:sp>
      <p:sp>
        <p:nvSpPr>
          <p:cNvPr id="5" name="Rechteck 4"/>
          <p:cNvSpPr/>
          <p:nvPr/>
        </p:nvSpPr>
        <p:spPr>
          <a:xfrm>
            <a:off x="12700" y="6309320"/>
            <a:ext cx="6481261" cy="375809"/>
          </a:xfrm>
          <a:prstGeom prst="rect">
            <a:avLst/>
          </a:prstGeom>
        </p:spPr>
        <p:txBody>
          <a:bodyPr wrap="none">
            <a:spAutoFit/>
          </a:bodyPr>
          <a:lstStyle/>
          <a:p>
            <a:pPr algn="just">
              <a:lnSpc>
                <a:spcPct val="107000"/>
              </a:lnSpc>
              <a:spcAft>
                <a:spcPts val="800"/>
              </a:spcAft>
            </a:pPr>
            <a:r>
              <a:rPr lang="de-DE" dirty="0">
                <a:solidFill>
                  <a:schemeClr val="bg1"/>
                </a:solidFill>
                <a:ea typeface="Calibri" panose="020F0502020204030204" pitchFamily="34" charset="0"/>
                <a:cs typeface="Times New Roman" panose="02020603050405020304" pitchFamily="18" charset="0"/>
              </a:rPr>
              <a:t>Die ThAFF ist gefördert aus Mitteln des Freistaats Thüringen.</a:t>
            </a:r>
          </a:p>
        </p:txBody>
      </p:sp>
    </p:spTree>
    <p:extLst>
      <p:ext uri="{BB962C8B-B14F-4D97-AF65-F5344CB8AC3E}">
        <p14:creationId xmlns:p14="http://schemas.microsoft.com/office/powerpoint/2010/main" val="288951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10</a:t>
            </a:fld>
            <a:endParaRPr lang="de-DE" dirty="0"/>
          </a:p>
        </p:txBody>
      </p:sp>
      <p:sp>
        <p:nvSpPr>
          <p:cNvPr id="9" name="Textplatzhalter 1"/>
          <p:cNvSpPr>
            <a:spLocks noGrp="1"/>
          </p:cNvSpPr>
          <p:nvPr>
            <p:ph type="body" sz="quarter" idx="17"/>
          </p:nvPr>
        </p:nvSpPr>
        <p:spPr>
          <a:xfrm>
            <a:off x="921709" y="113471"/>
            <a:ext cx="8781620" cy="928768"/>
          </a:xfrm>
        </p:spPr>
        <p:txBody>
          <a:bodyPr>
            <a:noAutofit/>
          </a:bodyPr>
          <a:lstStyle/>
          <a:p>
            <a:pPr algn="ctr"/>
            <a:r>
              <a:rPr lang="de-DE" sz="3400" dirty="0" smtClean="0">
                <a:solidFill>
                  <a:schemeClr val="tx2"/>
                </a:solidFill>
                <a:latin typeface="+mj-lt"/>
                <a:ea typeface="+mj-ea"/>
                <a:cs typeface="+mj-cs"/>
              </a:rPr>
              <a:t>Beschleunigtes Fachkräfteverfahren: </a:t>
            </a:r>
          </a:p>
          <a:p>
            <a:pPr algn="ctr"/>
            <a:r>
              <a:rPr lang="de-DE" sz="3400" dirty="0" smtClean="0">
                <a:solidFill>
                  <a:schemeClr val="tx2"/>
                </a:solidFill>
                <a:latin typeface="+mj-lt"/>
                <a:ea typeface="+mj-ea"/>
                <a:cs typeface="+mj-cs"/>
              </a:rPr>
              <a:t>Eine Option – Kosten und Nutzen</a:t>
            </a:r>
            <a:endParaRPr lang="de-DE" sz="3400" dirty="0">
              <a:solidFill>
                <a:schemeClr val="tx2"/>
              </a:solidFill>
              <a:latin typeface="+mj-lt"/>
              <a:ea typeface="+mj-ea"/>
              <a:cs typeface="+mj-cs"/>
            </a:endParaRPr>
          </a:p>
        </p:txBody>
      </p:sp>
      <p:graphicFrame>
        <p:nvGraphicFramePr>
          <p:cNvPr id="6" name="Tabelle 5"/>
          <p:cNvGraphicFramePr>
            <a:graphicFrameLocks noGrp="1"/>
          </p:cNvGraphicFramePr>
          <p:nvPr>
            <p:extLst>
              <p:ext uri="{D42A27DB-BD31-4B8C-83A1-F6EECF244321}">
                <p14:modId xmlns:p14="http://schemas.microsoft.com/office/powerpoint/2010/main" val="2346675403"/>
              </p:ext>
            </p:extLst>
          </p:nvPr>
        </p:nvGraphicFramePr>
        <p:xfrm>
          <a:off x="888790" y="1412776"/>
          <a:ext cx="10594965" cy="6205350"/>
        </p:xfrm>
        <a:graphic>
          <a:graphicData uri="http://schemas.openxmlformats.org/drawingml/2006/table">
            <a:tbl>
              <a:tblPr firstRow="1" bandRow="1">
                <a:tableStyleId>{5C22544A-7EE6-4342-B048-85BDC9FD1C3A}</a:tableStyleId>
              </a:tblPr>
              <a:tblGrid>
                <a:gridCol w="3262994">
                  <a:extLst>
                    <a:ext uri="{9D8B030D-6E8A-4147-A177-3AD203B41FA5}">
                      <a16:colId xmlns:a16="http://schemas.microsoft.com/office/drawing/2014/main" val="2947569149"/>
                    </a:ext>
                  </a:extLst>
                </a:gridCol>
                <a:gridCol w="3096344">
                  <a:extLst>
                    <a:ext uri="{9D8B030D-6E8A-4147-A177-3AD203B41FA5}">
                      <a16:colId xmlns:a16="http://schemas.microsoft.com/office/drawing/2014/main" val="3011061086"/>
                    </a:ext>
                  </a:extLst>
                </a:gridCol>
                <a:gridCol w="4235627">
                  <a:extLst>
                    <a:ext uri="{9D8B030D-6E8A-4147-A177-3AD203B41FA5}">
                      <a16:colId xmlns:a16="http://schemas.microsoft.com/office/drawing/2014/main" val="3539682259"/>
                    </a:ext>
                  </a:extLst>
                </a:gridCol>
              </a:tblGrid>
              <a:tr h="319535">
                <a:tc>
                  <a:txBody>
                    <a:bodyPr/>
                    <a:lstStyle/>
                    <a:p>
                      <a:r>
                        <a:rPr lang="de-DE" dirty="0" smtClean="0"/>
                        <a:t>Voraussetzungen</a:t>
                      </a:r>
                      <a:endParaRPr lang="de-DE" dirty="0"/>
                    </a:p>
                  </a:txBody>
                  <a:tcPr/>
                </a:tc>
                <a:tc>
                  <a:txBody>
                    <a:bodyPr/>
                    <a:lstStyle/>
                    <a:p>
                      <a:r>
                        <a:rPr lang="de-DE" dirty="0" smtClean="0"/>
                        <a:t>Kosten</a:t>
                      </a:r>
                      <a:endParaRPr lang="de-DE" dirty="0"/>
                    </a:p>
                  </a:txBody>
                  <a:tcPr/>
                </a:tc>
                <a:tc>
                  <a:txBody>
                    <a:bodyPr/>
                    <a:lstStyle/>
                    <a:p>
                      <a:r>
                        <a:rPr lang="de-DE" dirty="0" smtClean="0"/>
                        <a:t>Nutzen</a:t>
                      </a:r>
                      <a:endParaRPr lang="de-DE" dirty="0"/>
                    </a:p>
                  </a:txBody>
                  <a:tcPr/>
                </a:tc>
                <a:extLst>
                  <a:ext uri="{0D108BD9-81ED-4DB2-BD59-A6C34878D82A}">
                    <a16:rowId xmlns:a16="http://schemas.microsoft.com/office/drawing/2014/main" val="1045644176"/>
                  </a:ext>
                </a:extLst>
              </a:tr>
              <a:tr h="5178856">
                <a:tc>
                  <a:txBody>
                    <a:bodyPr/>
                    <a:lstStyle/>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Für Drittstaatsangehörige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kern="1200" dirty="0" smtClean="0">
                          <a:solidFill>
                            <a:schemeClr val="dk1"/>
                          </a:solidFill>
                          <a:effectLst/>
                          <a:latin typeface="+mn-lt"/>
                          <a:ea typeface="+mn-ea"/>
                          <a:cs typeface="+mn-cs"/>
                        </a:rPr>
                        <a:t>Einreise aus dem Ausland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kern="1200" dirty="0" smtClean="0">
                          <a:solidFill>
                            <a:schemeClr val="dk1"/>
                          </a:solidFill>
                          <a:effectLst/>
                          <a:latin typeface="+mn-lt"/>
                          <a:ea typeface="+mn-ea"/>
                          <a:cs typeface="+mn-cs"/>
                        </a:rPr>
                        <a:t>Für qualifizierte</a:t>
                      </a:r>
                      <a:r>
                        <a:rPr lang="de-DE" sz="1800" kern="1200" baseline="0" dirty="0" smtClean="0">
                          <a:solidFill>
                            <a:schemeClr val="dk1"/>
                          </a:solidFill>
                          <a:effectLst/>
                          <a:latin typeface="+mn-lt"/>
                          <a:ea typeface="+mn-ea"/>
                          <a:cs typeface="+mn-cs"/>
                        </a:rPr>
                        <a:t> Beschäftigung, Ausbildung, Nachqualifizierung zur Fachkraft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kern="1200" dirty="0" smtClean="0">
                          <a:solidFill>
                            <a:schemeClr val="dk1"/>
                          </a:solidFill>
                          <a:effectLst/>
                          <a:latin typeface="+mn-lt"/>
                          <a:ea typeface="+mn-ea"/>
                          <a:cs typeface="+mn-cs"/>
                        </a:rPr>
                        <a:t>konkretes inländisches Arbeitsplatz- bzw. Ausbildungsplatzangebot (Formular)</a:t>
                      </a:r>
                    </a:p>
                    <a:p>
                      <a:endParaRPr lang="de-D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kern="1200" dirty="0" smtClean="0">
                          <a:solidFill>
                            <a:schemeClr val="dk1"/>
                          </a:solidFill>
                          <a:effectLst/>
                          <a:latin typeface="+mn-lt"/>
                          <a:ea typeface="+mn-ea"/>
                          <a:cs typeface="+mn-cs"/>
                        </a:rPr>
                        <a:t>Bearbeitungsgebühr: </a:t>
                      </a:r>
                      <a:r>
                        <a:rPr lang="de-DE" sz="1800" b="1" kern="1200" dirty="0" smtClean="0">
                          <a:solidFill>
                            <a:schemeClr val="dk1"/>
                          </a:solidFill>
                          <a:effectLst/>
                          <a:latin typeface="+mn-lt"/>
                          <a:ea typeface="+mn-ea"/>
                          <a:cs typeface="+mn-cs"/>
                        </a:rPr>
                        <a:t>411€ </a:t>
                      </a:r>
                      <a:r>
                        <a:rPr lang="de-DE" sz="1800" kern="1200" dirty="0" smtClean="0">
                          <a:solidFill>
                            <a:schemeClr val="dk1"/>
                          </a:solidFill>
                          <a:effectLst/>
                          <a:latin typeface="+mn-lt"/>
                          <a:ea typeface="+mn-ea"/>
                          <a:cs typeface="+mn-cs"/>
                        </a:rPr>
                        <a:t>Eine Erstattung ist ausgeschlossen.</a:t>
                      </a: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Schuldner ist die Fachkraft. Zusätzlich fallen folgende Kosten an</a:t>
                      </a:r>
                    </a:p>
                    <a:p>
                      <a:pPr marL="0" lvl="0" indent="0">
                        <a:buFont typeface="Arial" panose="020B0604020202020204" pitchFamily="34" charset="0"/>
                        <a:buNone/>
                      </a:pPr>
                      <a:endParaRPr lang="de-DE" sz="1800" kern="1200" dirty="0" smtClean="0">
                        <a:solidFill>
                          <a:schemeClr val="dk1"/>
                        </a:solidFill>
                        <a:effectLst/>
                        <a:latin typeface="+mn-lt"/>
                        <a:ea typeface="+mn-ea"/>
                        <a:cs typeface="+mn-cs"/>
                      </a:endParaRPr>
                    </a:p>
                    <a:p>
                      <a:pPr marL="0" lvl="0" indent="0">
                        <a:buFont typeface="Arial" panose="020B0604020202020204" pitchFamily="34" charset="0"/>
                        <a:buNone/>
                      </a:pPr>
                      <a:r>
                        <a:rPr lang="de-DE" sz="1800" kern="1200" dirty="0" smtClean="0">
                          <a:solidFill>
                            <a:schemeClr val="dk1"/>
                          </a:solidFill>
                          <a:effectLst/>
                          <a:latin typeface="+mn-lt"/>
                          <a:ea typeface="+mn-ea"/>
                          <a:cs typeface="+mn-cs"/>
                        </a:rPr>
                        <a:t>Zusätzliche</a:t>
                      </a:r>
                      <a:r>
                        <a:rPr lang="de-DE" sz="1800" kern="1200" baseline="0" dirty="0" smtClean="0">
                          <a:solidFill>
                            <a:schemeClr val="dk1"/>
                          </a:solidFill>
                          <a:effectLst/>
                          <a:latin typeface="+mn-lt"/>
                          <a:ea typeface="+mn-ea"/>
                          <a:cs typeface="+mn-cs"/>
                        </a:rPr>
                        <a:t> Kosten</a:t>
                      </a: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Visumsgebühr: 75€</a:t>
                      </a: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Kosten für das Anerkennungsverfahren </a:t>
                      </a: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Ggf. Kosten für weitere Dokumentprüfungen</a:t>
                      </a:r>
                    </a:p>
                    <a:p>
                      <a:r>
                        <a:rPr lang="de-DE" sz="1800" kern="1200" dirty="0" smtClean="0">
                          <a:solidFill>
                            <a:schemeClr val="dk1"/>
                          </a:solidFill>
                          <a:effectLst/>
                          <a:latin typeface="+mn-lt"/>
                          <a:ea typeface="+mn-ea"/>
                          <a:cs typeface="+mn-cs"/>
                        </a:rPr>
                        <a:t> </a:t>
                      </a:r>
                    </a:p>
                    <a:p>
                      <a:endParaRPr lang="de-DE" dirty="0"/>
                    </a:p>
                  </a:txBody>
                  <a:tcPr/>
                </a:tc>
                <a:tc>
                  <a:txBody>
                    <a:bodyPr/>
                    <a:lstStyle/>
                    <a:p>
                      <a:pPr marL="285750" indent="-285750">
                        <a:buFont typeface="Arial" panose="020B0604020202020204" pitchFamily="34" charset="0"/>
                        <a:buChar char="•"/>
                      </a:pPr>
                      <a:r>
                        <a:rPr lang="de-DE" sz="1800" kern="1200" dirty="0" smtClean="0">
                          <a:solidFill>
                            <a:schemeClr val="dk1"/>
                          </a:solidFill>
                          <a:effectLst/>
                          <a:latin typeface="+mn-lt"/>
                          <a:ea typeface="+mn-ea"/>
                          <a:cs typeface="+mn-cs"/>
                        </a:rPr>
                        <a:t>Ein Ansprechpartner: Ausländerbehörde</a:t>
                      </a:r>
                    </a:p>
                    <a:p>
                      <a:pPr marL="285750" indent="-285750">
                        <a:buFont typeface="Arial" panose="020B0604020202020204" pitchFamily="34" charset="0"/>
                        <a:buChar char="•"/>
                      </a:pPr>
                      <a:r>
                        <a:rPr lang="de-DE" sz="1800" kern="1200" dirty="0" smtClean="0">
                          <a:solidFill>
                            <a:schemeClr val="dk1"/>
                          </a:solidFill>
                          <a:effectLst/>
                          <a:latin typeface="+mn-lt"/>
                          <a:ea typeface="+mn-ea"/>
                          <a:cs typeface="+mn-cs"/>
                        </a:rPr>
                        <a:t>Familiennachzug für </a:t>
                      </a:r>
                      <a:r>
                        <a:rPr lang="de-DE" sz="1800" b="1" kern="1200" dirty="0" smtClean="0">
                          <a:solidFill>
                            <a:schemeClr val="dk1"/>
                          </a:solidFill>
                          <a:effectLst/>
                          <a:latin typeface="+mn-lt"/>
                          <a:ea typeface="+mn-ea"/>
                          <a:cs typeface="+mn-cs"/>
                        </a:rPr>
                        <a:t>Ehegatten sowie minderjährige ledige Kinder</a:t>
                      </a:r>
                      <a:r>
                        <a:rPr lang="de-DE" sz="1800" kern="1200" dirty="0" smtClean="0">
                          <a:solidFill>
                            <a:schemeClr val="dk1"/>
                          </a:solidFill>
                          <a:effectLst/>
                          <a:latin typeface="+mn-lt"/>
                          <a:ea typeface="+mn-ea"/>
                          <a:cs typeface="+mn-cs"/>
                        </a:rPr>
                        <a:t> der Fachkraft, ist integriert möglich</a:t>
                      </a:r>
                    </a:p>
                    <a:p>
                      <a:pPr marL="0" indent="0">
                        <a:buFont typeface="Arial" panose="020B0604020202020204" pitchFamily="34" charset="0"/>
                        <a:buNone/>
                      </a:pPr>
                      <a:endParaRPr lang="de-DE" sz="1800" kern="1200" dirty="0" smtClean="0">
                        <a:solidFill>
                          <a:schemeClr val="dk1"/>
                        </a:solidFill>
                        <a:effectLst/>
                        <a:latin typeface="+mn-lt"/>
                        <a:ea typeface="+mn-ea"/>
                        <a:cs typeface="+mn-cs"/>
                      </a:endParaRPr>
                    </a:p>
                    <a:p>
                      <a:pPr marL="0" indent="0">
                        <a:buFont typeface="Arial" panose="020B0604020202020204" pitchFamily="34" charset="0"/>
                        <a:buNone/>
                      </a:pPr>
                      <a:r>
                        <a:rPr lang="de-DE" sz="1800" kern="1200" dirty="0" smtClean="0">
                          <a:solidFill>
                            <a:schemeClr val="dk1"/>
                          </a:solidFill>
                          <a:effectLst/>
                          <a:latin typeface="+mn-lt"/>
                          <a:ea typeface="+mn-ea"/>
                          <a:cs typeface="+mn-cs"/>
                        </a:rPr>
                        <a:t>Verkürzte Bearbeitungsfristen:</a:t>
                      </a: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Anerkennungsverfahren von i.d.R. 4 auf </a:t>
                      </a:r>
                      <a:r>
                        <a:rPr lang="de-DE" sz="1800" b="1" kern="1200" dirty="0" smtClean="0">
                          <a:solidFill>
                            <a:schemeClr val="dk1"/>
                          </a:solidFill>
                          <a:effectLst/>
                          <a:latin typeface="+mn-lt"/>
                          <a:ea typeface="+mn-ea"/>
                          <a:cs typeface="+mn-cs"/>
                        </a:rPr>
                        <a:t>2 Monate</a:t>
                      </a:r>
                      <a:endParaRPr lang="de-DE" sz="1800" b="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Zustimmung der Agentur für Arbeit von 2 auf </a:t>
                      </a:r>
                      <a:r>
                        <a:rPr lang="de-DE" sz="1800" b="1" kern="1200" dirty="0" smtClean="0">
                          <a:solidFill>
                            <a:schemeClr val="dk1"/>
                          </a:solidFill>
                          <a:effectLst/>
                          <a:latin typeface="+mn-lt"/>
                          <a:ea typeface="+mn-ea"/>
                          <a:cs typeface="+mn-cs"/>
                        </a:rPr>
                        <a:t>eine Woche</a:t>
                      </a:r>
                      <a:endParaRPr lang="de-DE" sz="1800" b="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Erteilung des Visatermins in der Auslandsvertretung </a:t>
                      </a:r>
                      <a:r>
                        <a:rPr lang="de-DE" sz="1800" b="1" kern="1200" dirty="0" smtClean="0">
                          <a:solidFill>
                            <a:schemeClr val="dk1"/>
                          </a:solidFill>
                          <a:effectLst/>
                          <a:latin typeface="+mn-lt"/>
                          <a:ea typeface="+mn-ea"/>
                          <a:cs typeface="+mn-cs"/>
                        </a:rPr>
                        <a:t>max. 3 Wochen</a:t>
                      </a:r>
                      <a:endParaRPr lang="de-DE" sz="1800" b="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de-DE" sz="1800" kern="1200" dirty="0" smtClean="0">
                          <a:solidFill>
                            <a:schemeClr val="dk1"/>
                          </a:solidFill>
                          <a:effectLst/>
                          <a:latin typeface="+mn-lt"/>
                          <a:ea typeface="+mn-ea"/>
                          <a:cs typeface="+mn-cs"/>
                        </a:rPr>
                        <a:t>Entscheidung über das Visum i.d.R. innerhalb </a:t>
                      </a:r>
                      <a:r>
                        <a:rPr lang="de-DE" sz="1800" b="1" kern="1200" dirty="0" smtClean="0">
                          <a:solidFill>
                            <a:schemeClr val="dk1"/>
                          </a:solidFill>
                          <a:effectLst/>
                          <a:latin typeface="+mn-lt"/>
                          <a:ea typeface="+mn-ea"/>
                          <a:cs typeface="+mn-cs"/>
                        </a:rPr>
                        <a:t>3 Wochen</a:t>
                      </a:r>
                      <a:endParaRPr lang="de-DE" sz="1800" kern="1200" dirty="0" smtClean="0">
                        <a:solidFill>
                          <a:schemeClr val="dk1"/>
                        </a:solidFill>
                        <a:effectLst/>
                        <a:latin typeface="+mn-lt"/>
                        <a:ea typeface="+mn-ea"/>
                        <a:cs typeface="+mn-cs"/>
                      </a:endParaRPr>
                    </a:p>
                    <a:p>
                      <a:endParaRPr lang="de-DE" sz="1800" kern="1200" dirty="0" smtClean="0">
                        <a:solidFill>
                          <a:schemeClr val="dk1"/>
                        </a:solidFill>
                        <a:effectLst/>
                        <a:latin typeface="+mn-lt"/>
                        <a:ea typeface="+mn-ea"/>
                        <a:cs typeface="+mn-cs"/>
                      </a:endParaRPr>
                    </a:p>
                    <a:p>
                      <a:endParaRPr lang="de-DE" dirty="0"/>
                    </a:p>
                  </a:txBody>
                  <a:tcPr/>
                </a:tc>
                <a:extLst>
                  <a:ext uri="{0D108BD9-81ED-4DB2-BD59-A6C34878D82A}">
                    <a16:rowId xmlns:a16="http://schemas.microsoft.com/office/drawing/2014/main" val="3605423430"/>
                  </a:ext>
                </a:extLst>
              </a:tr>
              <a:tr h="660734">
                <a:tc gridSpan="3">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422304445"/>
                  </a:ext>
                </a:extLst>
              </a:tr>
            </a:tbl>
          </a:graphicData>
        </a:graphic>
      </p:graphicFrame>
    </p:spTree>
    <p:extLst>
      <p:ext uri="{BB962C8B-B14F-4D97-AF65-F5344CB8AC3E}">
        <p14:creationId xmlns:p14="http://schemas.microsoft.com/office/powerpoint/2010/main" val="1636424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754" y="1393737"/>
            <a:ext cx="11520910" cy="4624080"/>
          </a:xfrm>
          <a:prstGeom prst="rect">
            <a:avLst/>
          </a:prstGeom>
        </p:spPr>
        <p:txBody>
          <a:bodyPr>
            <a:noAutofit/>
          </a:bodyPr>
          <a:lstStyle/>
          <a:p>
            <a:pPr marL="0" lvl="1" indent="0">
              <a:lnSpc>
                <a:spcPct val="150000"/>
              </a:lnSpc>
              <a:buNone/>
            </a:pPr>
            <a:r>
              <a:rPr lang="de-DE" sz="2500" b="1" dirty="0">
                <a:solidFill>
                  <a:schemeClr val="tx2"/>
                </a:solidFill>
                <a:latin typeface="+mj-lt"/>
                <a:ea typeface="+mj-ea"/>
                <a:cs typeface="+mj-cs"/>
              </a:rPr>
              <a:t> </a:t>
            </a:r>
            <a:r>
              <a:rPr lang="de-DE" sz="2500" b="1" dirty="0" smtClean="0">
                <a:solidFill>
                  <a:schemeClr val="tx2"/>
                </a:solidFill>
                <a:latin typeface="+mj-lt"/>
                <a:ea typeface="+mj-ea"/>
                <a:cs typeface="+mj-cs"/>
              </a:rPr>
              <a:t> Hilfreiche Informationen für Arbeitgeber										</a:t>
            </a:r>
            <a:r>
              <a:rPr lang="de-DE" sz="1400" b="1" dirty="0" smtClean="0">
                <a:solidFill>
                  <a:schemeClr val="tx2"/>
                </a:solidFill>
                <a:latin typeface="+mj-lt"/>
                <a:ea typeface="+mj-ea"/>
                <a:cs typeface="+mj-cs"/>
              </a:rPr>
              <a:t>https</a:t>
            </a:r>
            <a:r>
              <a:rPr lang="de-DE" sz="1400" b="1" dirty="0">
                <a:solidFill>
                  <a:schemeClr val="tx2"/>
                </a:solidFill>
                <a:latin typeface="+mj-lt"/>
                <a:ea typeface="+mj-ea"/>
                <a:cs typeface="+mj-cs"/>
              </a:rPr>
              <a:t>://www.make-it-in-germany.com/de/</a:t>
            </a:r>
            <a:r>
              <a:rPr lang="de-DE" sz="1400" b="1" dirty="0" smtClean="0">
                <a:solidFill>
                  <a:schemeClr val="tx2"/>
                </a:solidFill>
                <a:latin typeface="+mj-lt"/>
                <a:ea typeface="+mj-ea"/>
                <a:cs typeface="+mj-cs"/>
              </a:rPr>
              <a:t>	</a:t>
            </a:r>
            <a:r>
              <a:rPr lang="de-DE" sz="1400" b="1" dirty="0" smtClean="0">
                <a:solidFill>
                  <a:srgbClr val="FF0000"/>
                </a:solidFill>
                <a:latin typeface="+mj-lt"/>
                <a:ea typeface="+mj-ea"/>
                <a:cs typeface="+mj-cs"/>
              </a:rPr>
              <a:t> </a:t>
            </a:r>
            <a:endParaRPr lang="de-DE" sz="1400" i="1" dirty="0" smtClean="0">
              <a:solidFill>
                <a:srgbClr val="FF0000"/>
              </a:solidFill>
            </a:endParaRPr>
          </a:p>
          <a:p>
            <a:pPr marL="0" lvl="1" indent="0">
              <a:lnSpc>
                <a:spcPct val="150000"/>
              </a:lnSpc>
              <a:buNone/>
            </a:pPr>
            <a:r>
              <a:rPr lang="de-DE" sz="1000" i="1" dirty="0" smtClean="0">
                <a:solidFill>
                  <a:schemeClr val="tx2"/>
                </a:solidFill>
              </a:rPr>
              <a:t>           </a:t>
            </a:r>
            <a:r>
              <a:rPr lang="de-DE" sz="1000" dirty="0" smtClean="0"/>
              <a:t>							</a:t>
            </a:r>
            <a:endParaRPr lang="de-DE" sz="1000" dirty="0"/>
          </a:p>
          <a:p>
            <a:pPr marL="0" lvl="1" indent="0">
              <a:lnSpc>
                <a:spcPct val="150000"/>
              </a:lnSpc>
              <a:buNone/>
            </a:pPr>
            <a:endParaRPr lang="de-DE" dirty="0" smtClean="0">
              <a:solidFill>
                <a:schemeClr val="tx2"/>
              </a:solidFill>
            </a:endParaRPr>
          </a:p>
          <a:p>
            <a:pPr marL="0" lvl="1" indent="0">
              <a:lnSpc>
                <a:spcPct val="150000"/>
              </a:lnSpc>
              <a:buNone/>
            </a:pPr>
            <a:endParaRPr lang="de-DE" dirty="0" smtClean="0"/>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11</a:t>
            </a:fld>
            <a:endParaRPr lang="de-DE" dirty="0"/>
          </a:p>
        </p:txBody>
      </p:sp>
      <p:pic>
        <p:nvPicPr>
          <p:cNvPr id="7" name="Grafik 6"/>
          <p:cNvPicPr>
            <a:picLocks noChangeAspect="1"/>
          </p:cNvPicPr>
          <p:nvPr/>
        </p:nvPicPr>
        <p:blipFill rotWithShape="1">
          <a:blip r:embed="rId4"/>
          <a:srcRect l="27330" t="14323" r="26071" b="1350"/>
          <a:stretch/>
        </p:blipFill>
        <p:spPr>
          <a:xfrm>
            <a:off x="407368" y="1996258"/>
            <a:ext cx="3240360" cy="4554020"/>
          </a:xfrm>
          <a:prstGeom prst="rect">
            <a:avLst/>
          </a:prstGeom>
        </p:spPr>
      </p:pic>
      <p:pic>
        <p:nvPicPr>
          <p:cNvPr id="8" name="Grafik 7"/>
          <p:cNvPicPr>
            <a:picLocks noChangeAspect="1"/>
          </p:cNvPicPr>
          <p:nvPr/>
        </p:nvPicPr>
        <p:blipFill rotWithShape="1">
          <a:blip r:embed="rId5"/>
          <a:srcRect l="3811" t="26721" r="53621" b="16835"/>
          <a:stretch/>
        </p:blipFill>
        <p:spPr>
          <a:xfrm rot="822691">
            <a:off x="7850763" y="2492262"/>
            <a:ext cx="3684561" cy="3794548"/>
          </a:xfrm>
          <a:prstGeom prst="rect">
            <a:avLst/>
          </a:prstGeom>
        </p:spPr>
      </p:pic>
      <p:sp>
        <p:nvSpPr>
          <p:cNvPr id="5" name="Textplatzhalter 4"/>
          <p:cNvSpPr>
            <a:spLocks noGrp="1"/>
          </p:cNvSpPr>
          <p:nvPr>
            <p:ph type="body" sz="quarter" idx="17"/>
          </p:nvPr>
        </p:nvSpPr>
        <p:spPr/>
        <p:txBody>
          <a:bodyPr/>
          <a:lstStyle/>
          <a:p>
            <a:endParaRPr lang="de-DE"/>
          </a:p>
        </p:txBody>
      </p:sp>
      <p:sp>
        <p:nvSpPr>
          <p:cNvPr id="9" name="Textplatzhalter 1"/>
          <p:cNvSpPr txBox="1">
            <a:spLocks/>
          </p:cNvSpPr>
          <p:nvPr/>
        </p:nvSpPr>
        <p:spPr>
          <a:xfrm>
            <a:off x="2501271" y="195976"/>
            <a:ext cx="7191773" cy="92876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Tahoma" panose="020B0604030504040204" pitchFamily="34" charset="0"/>
              <a:buNone/>
              <a:defRPr sz="1300" kern="1200">
                <a:solidFill>
                  <a:schemeClr val="bg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3400" dirty="0" smtClean="0">
                <a:solidFill>
                  <a:schemeClr val="tx2"/>
                </a:solidFill>
                <a:latin typeface="+mj-lt"/>
                <a:ea typeface="+mj-ea"/>
                <a:cs typeface="+mj-cs"/>
              </a:rPr>
              <a:t>HR Trends – Möglichkeiten des Recruitings</a:t>
            </a:r>
            <a:endParaRPr lang="de-DE" sz="1600" dirty="0">
              <a:solidFill>
                <a:schemeClr val="tx2"/>
              </a:solidFill>
              <a:latin typeface="+mj-lt"/>
              <a:ea typeface="+mj-ea"/>
              <a:cs typeface="+mj-cs"/>
            </a:endParaRPr>
          </a:p>
        </p:txBody>
      </p:sp>
    </p:spTree>
    <p:extLst>
      <p:ext uri="{BB962C8B-B14F-4D97-AF65-F5344CB8AC3E}">
        <p14:creationId xmlns:p14="http://schemas.microsoft.com/office/powerpoint/2010/main" val="2296550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754" y="1393737"/>
            <a:ext cx="11520910" cy="4624080"/>
          </a:xfrm>
          <a:prstGeom prst="rect">
            <a:avLst/>
          </a:prstGeom>
        </p:spPr>
        <p:txBody>
          <a:bodyPr>
            <a:noAutofit/>
          </a:bodyPr>
          <a:lstStyle/>
          <a:p>
            <a:pPr marL="0" lvl="1" indent="0">
              <a:lnSpc>
                <a:spcPct val="150000"/>
              </a:lnSpc>
              <a:buNone/>
            </a:pPr>
            <a:r>
              <a:rPr lang="de-DE" sz="2500" b="1" dirty="0">
                <a:solidFill>
                  <a:schemeClr val="tx2"/>
                </a:solidFill>
                <a:latin typeface="+mj-lt"/>
                <a:ea typeface="+mj-ea"/>
                <a:cs typeface="+mj-cs"/>
              </a:rPr>
              <a:t> </a:t>
            </a:r>
            <a:r>
              <a:rPr lang="de-DE" sz="2500" b="1" dirty="0" smtClean="0">
                <a:solidFill>
                  <a:schemeClr val="tx2"/>
                </a:solidFill>
                <a:latin typeface="+mj-lt"/>
                <a:ea typeface="+mj-ea"/>
                <a:cs typeface="+mj-cs"/>
              </a:rPr>
              <a:t> </a:t>
            </a:r>
            <a:r>
              <a:rPr lang="de-DE" sz="2500" b="1" dirty="0">
                <a:solidFill>
                  <a:schemeClr val="tx2"/>
                </a:solidFill>
                <a:latin typeface="+mj-lt"/>
                <a:ea typeface="+mj-ea"/>
                <a:cs typeface="+mj-cs"/>
              </a:rPr>
              <a:t>W</a:t>
            </a:r>
            <a:r>
              <a:rPr lang="de-DE" sz="2500" b="1" dirty="0" smtClean="0">
                <a:solidFill>
                  <a:schemeClr val="tx2"/>
                </a:solidFill>
                <a:latin typeface="+mj-lt"/>
                <a:ea typeface="+mj-ea"/>
                <a:cs typeface="+mj-cs"/>
              </a:rPr>
              <a:t>er bietet was als Nächstes ?								</a:t>
            </a:r>
            <a:endParaRPr lang="de-DE" sz="1000" i="1" dirty="0" smtClean="0">
              <a:solidFill>
                <a:srgbClr val="7030A0"/>
              </a:solidFill>
            </a:endParaRPr>
          </a:p>
          <a:p>
            <a:pPr marL="0" lvl="1" indent="0">
              <a:lnSpc>
                <a:spcPct val="150000"/>
              </a:lnSpc>
              <a:buNone/>
            </a:pPr>
            <a:r>
              <a:rPr lang="de-DE" sz="1000" i="1" dirty="0" smtClean="0">
                <a:solidFill>
                  <a:schemeClr val="tx2"/>
                </a:solidFill>
              </a:rPr>
              <a:t>           </a:t>
            </a:r>
            <a:r>
              <a:rPr lang="de-DE" sz="1000" dirty="0" smtClean="0"/>
              <a:t>					</a:t>
            </a:r>
            <a:endParaRPr lang="de-DE" sz="1000" dirty="0"/>
          </a:p>
          <a:p>
            <a:pPr marL="0" lvl="1" indent="0">
              <a:lnSpc>
                <a:spcPct val="150000"/>
              </a:lnSpc>
              <a:buNone/>
            </a:pPr>
            <a:r>
              <a:rPr lang="de-DE" dirty="0" smtClean="0">
                <a:solidFill>
                  <a:schemeClr val="tx2"/>
                </a:solidFill>
              </a:rPr>
              <a:t>15.10.2020 	ThAFF- </a:t>
            </a:r>
            <a:r>
              <a:rPr lang="de-DE" dirty="0">
                <a:solidFill>
                  <a:schemeClr val="tx2"/>
                </a:solidFill>
              </a:rPr>
              <a:t>Praxisaustausch </a:t>
            </a:r>
            <a:r>
              <a:rPr lang="de-DE" dirty="0" smtClean="0">
                <a:solidFill>
                  <a:schemeClr val="tx2"/>
                </a:solidFill>
              </a:rPr>
              <a:t>„Nicht für immer!?  - Wechsel von Aufenthaltszwecken“ </a:t>
            </a:r>
          </a:p>
          <a:p>
            <a:pPr marL="0" lvl="1" indent="0">
              <a:lnSpc>
                <a:spcPct val="150000"/>
              </a:lnSpc>
              <a:buNone/>
            </a:pPr>
            <a:r>
              <a:rPr lang="de-DE" dirty="0" smtClean="0">
                <a:solidFill>
                  <a:schemeClr val="tx2"/>
                </a:solidFill>
              </a:rPr>
              <a:t>19.11.2020		ThAFF – Praxisaustausch „Ausblick auf 2021 – Fachkräfteeinwanderungsgesetz: </a:t>
            </a:r>
          </a:p>
          <a:p>
            <a:pPr marL="0" lvl="1" indent="0">
              <a:lnSpc>
                <a:spcPct val="150000"/>
              </a:lnSpc>
              <a:buNone/>
            </a:pPr>
            <a:r>
              <a:rPr lang="de-DE" dirty="0">
                <a:solidFill>
                  <a:schemeClr val="tx2"/>
                </a:solidFill>
              </a:rPr>
              <a:t>	</a:t>
            </a:r>
            <a:r>
              <a:rPr lang="de-DE" dirty="0" smtClean="0">
                <a:solidFill>
                  <a:schemeClr val="tx2"/>
                </a:solidFill>
              </a:rPr>
              <a:t>	Was nehmen wir mit? Was brauchen wir?“ </a:t>
            </a:r>
            <a:endParaRPr lang="de-DE" dirty="0">
              <a:solidFill>
                <a:schemeClr val="tx2"/>
              </a:solidFill>
            </a:endParaRPr>
          </a:p>
          <a:p>
            <a:pPr marL="0" lvl="1" indent="0">
              <a:lnSpc>
                <a:spcPct val="150000"/>
              </a:lnSpc>
              <a:buNone/>
            </a:pPr>
            <a:r>
              <a:rPr lang="de-DE" dirty="0" smtClean="0"/>
              <a:t> </a:t>
            </a:r>
          </a:p>
          <a:p>
            <a:pPr marL="0" lvl="1" indent="0">
              <a:lnSpc>
                <a:spcPct val="150000"/>
              </a:lnSpc>
              <a:buNone/>
            </a:pPr>
            <a:r>
              <a:rPr lang="de-DE" dirty="0" smtClean="0">
                <a:solidFill>
                  <a:srgbClr val="FF0000"/>
                </a:solidFill>
              </a:rPr>
              <a:t>(Fast) alle Angebote </a:t>
            </a:r>
            <a:r>
              <a:rPr lang="de-DE" dirty="0" smtClean="0"/>
              <a:t>von Kammern, Projekten, Akteuren in Thüringen </a:t>
            </a:r>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p:txBody>
      </p:sp>
      <p:sp>
        <p:nvSpPr>
          <p:cNvPr id="2" name="Textplatzhalter 1"/>
          <p:cNvSpPr>
            <a:spLocks noGrp="1"/>
          </p:cNvSpPr>
          <p:nvPr>
            <p:ph type="body" sz="quarter" idx="17"/>
          </p:nvPr>
        </p:nvSpPr>
        <p:spPr>
          <a:xfrm>
            <a:off x="2501271" y="195976"/>
            <a:ext cx="7191773" cy="928768"/>
          </a:xfrm>
        </p:spPr>
        <p:txBody>
          <a:bodyPr>
            <a:noAutofit/>
          </a:bodyPr>
          <a:lstStyle/>
          <a:p>
            <a:pPr algn="ctr"/>
            <a:r>
              <a:rPr lang="de-DE" sz="3400" dirty="0" smtClean="0">
                <a:solidFill>
                  <a:schemeClr val="tx2"/>
                </a:solidFill>
                <a:latin typeface="+mj-lt"/>
                <a:ea typeface="+mj-ea"/>
                <a:cs typeface="+mj-cs"/>
              </a:rPr>
              <a:t>Nächste Veranstaltungen </a:t>
            </a:r>
          </a:p>
          <a:p>
            <a:pPr algn="ctr"/>
            <a:r>
              <a:rPr lang="de-DE" sz="1600" dirty="0" smtClean="0">
                <a:solidFill>
                  <a:schemeClr val="tx2"/>
                </a:solidFill>
                <a:latin typeface="+mj-lt"/>
                <a:ea typeface="+mj-ea"/>
                <a:cs typeface="+mj-cs"/>
              </a:rPr>
              <a:t>Infos online – ThAFF – Veranstaltungskalender </a:t>
            </a:r>
            <a:endParaRPr lang="de-DE" sz="1600" dirty="0">
              <a:solidFill>
                <a:schemeClr val="tx2"/>
              </a:solidFill>
              <a:latin typeface="+mj-lt"/>
              <a:ea typeface="+mj-ea"/>
              <a:cs typeface="+mj-cs"/>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12</a:t>
            </a:fld>
            <a:endParaRPr lang="de-DE" dirty="0"/>
          </a:p>
        </p:txBody>
      </p:sp>
      <p:pic>
        <p:nvPicPr>
          <p:cNvPr id="5" name="Grafik 4"/>
          <p:cNvPicPr>
            <a:picLocks noChangeAspect="1"/>
          </p:cNvPicPr>
          <p:nvPr/>
        </p:nvPicPr>
        <p:blipFill rotWithShape="1">
          <a:blip r:embed="rId4"/>
          <a:srcRect l="11184" t="-1" r="14173" b="2"/>
          <a:stretch/>
        </p:blipFill>
        <p:spPr>
          <a:xfrm>
            <a:off x="7026836" y="3605223"/>
            <a:ext cx="3997600" cy="3219737"/>
          </a:xfrm>
          <a:prstGeom prst="rect">
            <a:avLst/>
          </a:prstGeom>
        </p:spPr>
      </p:pic>
    </p:spTree>
    <p:extLst>
      <p:ext uri="{BB962C8B-B14F-4D97-AF65-F5344CB8AC3E}">
        <p14:creationId xmlns:p14="http://schemas.microsoft.com/office/powerpoint/2010/main" val="3030275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1B07C01-970D-4E1E-A167-16F23CF862E7}"/>
              </a:ext>
            </a:extLst>
          </p:cNvPr>
          <p:cNvGraphicFramePr>
            <a:graphicFrameLocks noChangeAspect="1"/>
          </p:cNvGraphicFramePr>
          <p:nvPr>
            <p:custDataLst>
              <p:tags r:id="rId2"/>
            </p:custDataLst>
            <p:extLst>
              <p:ext uri="{D42A27DB-BD31-4B8C-83A1-F6EECF244321}">
                <p14:modId xmlns:p14="http://schemas.microsoft.com/office/powerpoint/2010/main" val="1225496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096" name="think-cell Folie" r:id="rId6" imgW="383" imgH="384" progId="TCLayout.ActiveDocument.1">
                  <p:embed/>
                </p:oleObj>
              </mc:Choice>
              <mc:Fallback>
                <p:oleObj name="think-cell Folie" r:id="rId6" imgW="383" imgH="384" progId="TCLayout.ActiveDocument.1">
                  <p:embed/>
                  <p:pic>
                    <p:nvPicPr>
                      <p:cNvPr id="7" name="Objekt 6" hidden="1">
                        <a:extLst>
                          <a:ext uri="{FF2B5EF4-FFF2-40B4-BE49-F238E27FC236}">
                            <a16:creationId xmlns:a16="http://schemas.microsoft.com/office/drawing/2014/main" id="{51B07C01-970D-4E1E-A167-16F23CF862E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81BFE8A-431E-494A-8C11-BED007B548F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5400" dirty="0">
              <a:latin typeface="Fira Sans" panose="020B0503050000020004" pitchFamily="34" charset="0"/>
              <a:ea typeface="+mj-ea"/>
              <a:cs typeface="+mj-cs"/>
              <a:sym typeface="Fira Sans" panose="020B0503050000020004" pitchFamily="34" charset="0"/>
            </a:endParaRPr>
          </a:p>
        </p:txBody>
      </p:sp>
      <p:sp>
        <p:nvSpPr>
          <p:cNvPr id="3" name="Titel 2">
            <a:extLst>
              <a:ext uri="{FF2B5EF4-FFF2-40B4-BE49-F238E27FC236}">
                <a16:creationId xmlns:a16="http://schemas.microsoft.com/office/drawing/2014/main" id="{ED0997D8-19A0-4610-B66A-433AA6F16747}"/>
              </a:ext>
            </a:extLst>
          </p:cNvPr>
          <p:cNvSpPr>
            <a:spLocks noGrp="1"/>
          </p:cNvSpPr>
          <p:nvPr>
            <p:ph type="ctrTitle"/>
          </p:nvPr>
        </p:nvSpPr>
        <p:spPr/>
        <p:txBody>
          <a:bodyPr/>
          <a:lstStyle/>
          <a:p>
            <a:r>
              <a:rPr lang="en-GB" dirty="0" smtClean="0"/>
              <a:t>www.thaff-thueringen.de</a:t>
            </a:r>
            <a:endParaRPr lang="en-GB" dirty="0"/>
          </a:p>
        </p:txBody>
      </p:sp>
      <p:grpSp>
        <p:nvGrpSpPr>
          <p:cNvPr id="4" name="Group 13">
            <a:extLst>
              <a:ext uri="{FF2B5EF4-FFF2-40B4-BE49-F238E27FC236}">
                <a16:creationId xmlns:a16="http://schemas.microsoft.com/office/drawing/2014/main" id="{DEE907F6-6DFD-4CF6-8B29-39BC8225F31F}"/>
              </a:ext>
            </a:extLst>
          </p:cNvPr>
          <p:cNvGrpSpPr>
            <a:grpSpLocks/>
          </p:cNvGrpSpPr>
          <p:nvPr/>
        </p:nvGrpSpPr>
        <p:grpSpPr>
          <a:xfrm>
            <a:off x="3806758" y="2110902"/>
            <a:ext cx="4578486" cy="2636198"/>
            <a:chOff x="1558925" y="4192858"/>
            <a:chExt cx="9235455" cy="5374888"/>
          </a:xfrm>
        </p:grpSpPr>
        <p:cxnSp>
          <p:nvCxnSpPr>
            <p:cNvPr id="5" name="Straight Connector 15">
              <a:extLst>
                <a:ext uri="{FF2B5EF4-FFF2-40B4-BE49-F238E27FC236}">
                  <a16:creationId xmlns:a16="http://schemas.microsoft.com/office/drawing/2014/main" id="{49F9C25B-DF1F-41F1-A2F6-91F36D1C69DF}"/>
                </a:ext>
              </a:extLst>
            </p:cNvPr>
            <p:cNvCxnSpPr/>
            <p:nvPr/>
          </p:nvCxnSpPr>
          <p:spPr>
            <a:xfrm>
              <a:off x="1558925" y="9567746"/>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6">
              <a:extLst>
                <a:ext uri="{FF2B5EF4-FFF2-40B4-BE49-F238E27FC236}">
                  <a16:creationId xmlns:a16="http://schemas.microsoft.com/office/drawing/2014/main" id="{14813A56-6064-4213-AE18-EE43BF98F5DB}"/>
                </a:ext>
              </a:extLst>
            </p:cNvPr>
            <p:cNvCxnSpPr/>
            <p:nvPr/>
          </p:nvCxnSpPr>
          <p:spPr>
            <a:xfrm>
              <a:off x="1558925" y="4192858"/>
              <a:ext cx="92354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Rechteck 7"/>
          <p:cNvSpPr/>
          <p:nvPr/>
        </p:nvSpPr>
        <p:spPr>
          <a:xfrm>
            <a:off x="12700" y="6309320"/>
            <a:ext cx="6481261" cy="375809"/>
          </a:xfrm>
          <a:prstGeom prst="rect">
            <a:avLst/>
          </a:prstGeom>
        </p:spPr>
        <p:txBody>
          <a:bodyPr wrap="none">
            <a:spAutoFit/>
          </a:bodyPr>
          <a:lstStyle/>
          <a:p>
            <a:pPr algn="just">
              <a:lnSpc>
                <a:spcPct val="107000"/>
              </a:lnSpc>
              <a:spcAft>
                <a:spcPts val="800"/>
              </a:spcAft>
            </a:pPr>
            <a:r>
              <a:rPr lang="de-DE" dirty="0">
                <a:solidFill>
                  <a:schemeClr val="bg1"/>
                </a:solidFill>
                <a:ea typeface="Calibri" panose="020F0502020204030204" pitchFamily="34" charset="0"/>
                <a:cs typeface="Times New Roman" panose="02020603050405020304" pitchFamily="18" charset="0"/>
              </a:rPr>
              <a:t>Die ThAFF ist gefördert aus Mitteln des Freistaats Thüringen.</a:t>
            </a:r>
          </a:p>
        </p:txBody>
      </p:sp>
    </p:spTree>
    <p:extLst>
      <p:ext uri="{BB962C8B-B14F-4D97-AF65-F5344CB8AC3E}">
        <p14:creationId xmlns:p14="http://schemas.microsoft.com/office/powerpoint/2010/main" val="1659242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384" y="2037493"/>
            <a:ext cx="11161240" cy="4215387"/>
          </a:xfrm>
          <a:prstGeom prst="rect">
            <a:avLst/>
          </a:prstGeom>
        </p:spPr>
        <p:txBody>
          <a:bodyPr>
            <a:noAutofit/>
          </a:bodyPr>
          <a:lstStyle/>
          <a:p>
            <a:pPr marL="342900" lvl="1" indent="-342900">
              <a:lnSpc>
                <a:spcPct val="200000"/>
              </a:lnSpc>
              <a:buFont typeface="+mj-lt"/>
              <a:buAutoNum type="arabicPeriod"/>
            </a:pPr>
            <a:r>
              <a:rPr lang="de-DE" sz="2000" dirty="0">
                <a:solidFill>
                  <a:schemeClr val="tx2"/>
                </a:solidFill>
              </a:rPr>
              <a:t>Wir gehen direkt in den Dialog zu Ihren Fragen</a:t>
            </a:r>
            <a:r>
              <a:rPr lang="de-DE" sz="2000" dirty="0" smtClean="0">
                <a:solidFill>
                  <a:schemeClr val="tx2"/>
                </a:solidFill>
              </a:rPr>
              <a:t>!        </a:t>
            </a:r>
          </a:p>
          <a:p>
            <a:pPr marL="342900" lvl="1" indent="-342900">
              <a:lnSpc>
                <a:spcPct val="200000"/>
              </a:lnSpc>
              <a:buFont typeface="+mj-lt"/>
              <a:buAutoNum type="arabicPeriod"/>
            </a:pPr>
            <a:r>
              <a:rPr lang="de-DE" sz="2000" dirty="0" smtClean="0">
                <a:solidFill>
                  <a:schemeClr val="tx2"/>
                </a:solidFill>
                <a:latin typeface="+mj-lt"/>
                <a:ea typeface="+mj-ea"/>
                <a:cs typeface="+mj-cs"/>
              </a:rPr>
              <a:t>Teilnahme per Mikrofon</a:t>
            </a:r>
          </a:p>
          <a:p>
            <a:pPr marL="342900" lvl="1" indent="-342900">
              <a:lnSpc>
                <a:spcPct val="200000"/>
              </a:lnSpc>
              <a:buFont typeface="+mj-lt"/>
              <a:buAutoNum type="arabicPeriod"/>
            </a:pPr>
            <a:r>
              <a:rPr lang="de-DE" sz="2000" dirty="0" smtClean="0">
                <a:solidFill>
                  <a:schemeClr val="tx2"/>
                </a:solidFill>
                <a:latin typeface="+mj-lt"/>
                <a:ea typeface="+mj-ea"/>
                <a:cs typeface="+mj-cs"/>
              </a:rPr>
              <a:t>Informationen werden </a:t>
            </a:r>
            <a:r>
              <a:rPr lang="de-DE" sz="2000" smtClean="0">
                <a:solidFill>
                  <a:schemeClr val="tx2"/>
                </a:solidFill>
                <a:latin typeface="+mj-lt"/>
                <a:ea typeface="+mj-ea"/>
                <a:cs typeface="+mj-cs"/>
              </a:rPr>
              <a:t>im Nachgang </a:t>
            </a:r>
            <a:r>
              <a:rPr lang="de-DE" sz="2000" dirty="0">
                <a:solidFill>
                  <a:schemeClr val="tx2"/>
                </a:solidFill>
                <a:latin typeface="+mj-lt"/>
                <a:ea typeface="+mj-ea"/>
                <a:cs typeface="+mj-cs"/>
              </a:rPr>
              <a:t>online angeboten</a:t>
            </a:r>
            <a:endParaRPr lang="de-DE" sz="2000" dirty="0" smtClean="0">
              <a:solidFill>
                <a:schemeClr val="tx2"/>
              </a:solidFill>
              <a:latin typeface="+mj-lt"/>
              <a:ea typeface="+mj-ea"/>
              <a:cs typeface="+mj-cs"/>
            </a:endParaRPr>
          </a:p>
          <a:p>
            <a:pPr marL="0" lvl="1" indent="0">
              <a:lnSpc>
                <a:spcPct val="150000"/>
              </a:lnSpc>
              <a:buNone/>
            </a:pPr>
            <a:endParaRPr lang="de-DE" sz="2000" dirty="0">
              <a:solidFill>
                <a:schemeClr val="tx2"/>
              </a:solidFill>
              <a:latin typeface="+mj-lt"/>
              <a:ea typeface="+mj-ea"/>
              <a:cs typeface="+mj-cs"/>
            </a:endParaRPr>
          </a:p>
          <a:p>
            <a:pPr marL="342900" lvl="1" indent="-342900">
              <a:lnSpc>
                <a:spcPct val="150000"/>
              </a:lnSpc>
              <a:buFont typeface="+mj-lt"/>
              <a:buAutoNum type="arabicPeriod"/>
            </a:pPr>
            <a:endParaRPr lang="de-DE" sz="2000" dirty="0" smtClean="0">
              <a:solidFill>
                <a:schemeClr val="tx2"/>
              </a:solidFill>
            </a:endParaRPr>
          </a:p>
          <a:p>
            <a:pPr marL="0" lvl="1" indent="0">
              <a:lnSpc>
                <a:spcPct val="150000"/>
              </a:lnSpc>
              <a:buNone/>
            </a:pPr>
            <a:r>
              <a:rPr lang="de-DE" sz="2000" dirty="0" smtClean="0">
                <a:solidFill>
                  <a:schemeClr val="tx2"/>
                </a:solidFill>
              </a:rPr>
              <a:t> </a:t>
            </a:r>
          </a:p>
          <a:p>
            <a:pPr marL="0" lvl="1" indent="0" algn="r">
              <a:lnSpc>
                <a:spcPct val="150000"/>
              </a:lnSpc>
              <a:buNone/>
            </a:pPr>
            <a:r>
              <a:rPr lang="de-DE" i="1" dirty="0" smtClean="0"/>
              <a:t>               </a:t>
            </a:r>
            <a:endParaRPr lang="de-DE" dirty="0" smtClean="0"/>
          </a:p>
          <a:p>
            <a:pPr marL="0" lvl="1" indent="0">
              <a:lnSpc>
                <a:spcPct val="150000"/>
              </a:lnSpc>
              <a:buNone/>
            </a:pPr>
            <a:endParaRPr lang="de-DE" dirty="0" smtClean="0"/>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a:p>
            <a:endParaRPr lang="de-DE" dirty="0"/>
          </a:p>
        </p:txBody>
      </p:sp>
      <p:sp>
        <p:nvSpPr>
          <p:cNvPr id="10" name="Titel 2"/>
          <p:cNvSpPr>
            <a:spLocks noGrp="1"/>
          </p:cNvSpPr>
          <p:nvPr>
            <p:ph type="title"/>
          </p:nvPr>
        </p:nvSpPr>
        <p:spPr>
          <a:xfrm>
            <a:off x="432000" y="1514273"/>
            <a:ext cx="11330317" cy="523220"/>
          </a:xfrm>
        </p:spPr>
        <p:txBody>
          <a:bodyPr/>
          <a:lstStyle/>
          <a:p>
            <a:r>
              <a:rPr lang="de-DE" dirty="0" smtClean="0"/>
              <a:t>Infos zu Technik &amp; Kommunikation &amp; Unterlagen </a:t>
            </a: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8713" y="30207"/>
            <a:ext cx="1687128" cy="1092324"/>
          </a:xfrm>
          <a:prstGeom prst="rect">
            <a:avLst/>
          </a:prstGeom>
        </p:spPr>
      </p:pic>
      <p:sp>
        <p:nvSpPr>
          <p:cNvPr id="4" name="Datumsplatzhalter 3"/>
          <p:cNvSpPr>
            <a:spLocks noGrp="1"/>
          </p:cNvSpPr>
          <p:nvPr>
            <p:ph type="dt" sz="half" idx="14"/>
          </p:nvPr>
        </p:nvSpPr>
        <p:spPr/>
        <p:txBody>
          <a:bodyPr/>
          <a:lstStyle/>
          <a:p>
            <a:fld id="{2EF59B3A-8A05-41CC-BA22-52F484C859AE}" type="datetime1">
              <a:rPr lang="de-DE" smtClean="0"/>
              <a:t>17.09.2020</a:t>
            </a:fld>
            <a:endParaRPr lang="de-DE" dirty="0"/>
          </a:p>
        </p:txBody>
      </p:sp>
      <p:sp>
        <p:nvSpPr>
          <p:cNvPr id="6" name="Foliennummernplatzhalter 5"/>
          <p:cNvSpPr>
            <a:spLocks noGrp="1"/>
          </p:cNvSpPr>
          <p:nvPr>
            <p:ph type="sldNum" sz="quarter" idx="16"/>
          </p:nvPr>
        </p:nvSpPr>
        <p:spPr>
          <a:xfrm>
            <a:off x="11604000" y="6568973"/>
            <a:ext cx="561841" cy="153888"/>
          </a:xfrm>
        </p:spPr>
        <p:txBody>
          <a:bodyPr/>
          <a:lstStyle/>
          <a:p>
            <a:pPr>
              <a:defRPr/>
            </a:pPr>
            <a:fld id="{CCA7AAAE-3A7E-4E40-A69C-5EB70E065BC7}" type="slidenum">
              <a:rPr lang="de-DE" smtClean="0"/>
              <a:pPr>
                <a:defRPr/>
              </a:pPr>
              <a:t>2</a:t>
            </a:fld>
            <a:endParaRPr lang="de-DE" dirty="0"/>
          </a:p>
        </p:txBody>
      </p:sp>
      <p:sp>
        <p:nvSpPr>
          <p:cNvPr id="3" name="Textplatzhalter 2"/>
          <p:cNvSpPr>
            <a:spLocks noGrp="1"/>
          </p:cNvSpPr>
          <p:nvPr>
            <p:ph type="body" sz="quarter" idx="17"/>
          </p:nvPr>
        </p:nvSpPr>
        <p:spPr/>
        <p:txBody>
          <a:bodyPr/>
          <a:lstStyle/>
          <a:p>
            <a:endParaRPr lang="de-DE"/>
          </a:p>
        </p:txBody>
      </p:sp>
      <p:sp>
        <p:nvSpPr>
          <p:cNvPr id="9" name="Textplatzhalter 1"/>
          <p:cNvSpPr txBox="1">
            <a:spLocks/>
          </p:cNvSpPr>
          <p:nvPr/>
        </p:nvSpPr>
        <p:spPr>
          <a:xfrm>
            <a:off x="2501271" y="195976"/>
            <a:ext cx="7191773" cy="92876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Tahoma" panose="020B0604030504040204" pitchFamily="34" charset="0"/>
              <a:buNone/>
              <a:defRPr sz="1300" kern="1200">
                <a:solidFill>
                  <a:schemeClr val="bg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3400" dirty="0" smtClean="0">
                <a:solidFill>
                  <a:schemeClr val="tx2"/>
                </a:solidFill>
                <a:latin typeface="+mj-lt"/>
                <a:ea typeface="+mj-ea"/>
                <a:cs typeface="+mj-cs"/>
              </a:rPr>
              <a:t>HR Trends – Möglichkeiten des Recruitings</a:t>
            </a:r>
            <a:endParaRPr lang="de-DE" sz="1600" dirty="0">
              <a:solidFill>
                <a:schemeClr val="tx2"/>
              </a:solidFill>
              <a:latin typeface="+mj-lt"/>
              <a:ea typeface="+mj-ea"/>
              <a:cs typeface="+mj-cs"/>
            </a:endParaRPr>
          </a:p>
        </p:txBody>
      </p:sp>
    </p:spTree>
    <p:extLst>
      <p:ext uri="{BB962C8B-B14F-4D97-AF65-F5344CB8AC3E}">
        <p14:creationId xmlns:p14="http://schemas.microsoft.com/office/powerpoint/2010/main" val="3623821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6528047" y="1549869"/>
            <a:ext cx="5339953" cy="4643330"/>
          </a:xfrm>
          <a:prstGeom prst="rect">
            <a:avLst/>
          </a:prstGeom>
        </p:spPr>
        <p:txBody>
          <a:bodyPr>
            <a:noAutofit/>
          </a:bodyPr>
          <a:lstStyle/>
          <a:p>
            <a:pPr marL="0" lvl="1" indent="0">
              <a:spcBef>
                <a:spcPts val="0"/>
              </a:spcBef>
              <a:buNone/>
            </a:pPr>
            <a:r>
              <a:rPr lang="de-DE" i="1" dirty="0" smtClean="0">
                <a:latin typeface="+mj-lt"/>
              </a:rPr>
              <a:t>        </a:t>
            </a:r>
            <a:endParaRPr lang="de-DE" dirty="0" smtClean="0">
              <a:latin typeface="+mj-lt"/>
            </a:endParaRPr>
          </a:p>
          <a:p>
            <a:pPr marL="0" indent="0">
              <a:spcBef>
                <a:spcPts val="0"/>
              </a:spcBef>
              <a:buNone/>
            </a:pPr>
            <a:r>
              <a:rPr lang="de-DE" sz="1400" b="1" dirty="0" smtClean="0">
                <a:solidFill>
                  <a:schemeClr val="tx1">
                    <a:lumMod val="50000"/>
                  </a:schemeClr>
                </a:solidFill>
                <a:latin typeface="+mj-lt"/>
              </a:rPr>
              <a:t> </a:t>
            </a:r>
            <a:r>
              <a:rPr lang="de-DE" sz="2800" dirty="0" smtClean="0">
                <a:latin typeface="+mj-lt"/>
              </a:rPr>
              <a:t> 		</a:t>
            </a:r>
            <a:endParaRPr lang="de-DE" sz="2800" dirty="0">
              <a:latin typeface="+mj-lt"/>
            </a:endParaRPr>
          </a:p>
          <a:p>
            <a:pPr marL="0" indent="0">
              <a:spcBef>
                <a:spcPts val="0"/>
              </a:spcBef>
              <a:buNone/>
            </a:pPr>
            <a:r>
              <a:rPr lang="de-DE" sz="2800" dirty="0" smtClean="0">
                <a:latin typeface="+mj-lt"/>
              </a:rPr>
              <a:t>Internetseiten </a:t>
            </a:r>
            <a:endParaRPr lang="de-DE" sz="2800" dirty="0">
              <a:latin typeface="+mj-lt"/>
            </a:endParaRPr>
          </a:p>
          <a:p>
            <a:pPr marL="0" indent="0">
              <a:spcBef>
                <a:spcPts val="0"/>
              </a:spcBef>
              <a:buNone/>
            </a:pPr>
            <a:endParaRPr lang="de-DE" sz="2800" dirty="0">
              <a:latin typeface="+mj-lt"/>
            </a:endParaRPr>
          </a:p>
          <a:p>
            <a:pPr marL="0" indent="0">
              <a:spcBef>
                <a:spcPts val="0"/>
              </a:spcBef>
              <a:buNone/>
            </a:pPr>
            <a:r>
              <a:rPr lang="de-DE" sz="1800" dirty="0" smtClean="0">
                <a:latin typeface="+mj-lt"/>
              </a:rPr>
              <a:t>* EC  </a:t>
            </a:r>
            <a:r>
              <a:rPr lang="de-DE" sz="1800" dirty="0">
                <a:latin typeface="+mj-lt"/>
              </a:rPr>
              <a:t>	</a:t>
            </a:r>
          </a:p>
          <a:p>
            <a:pPr marL="0" indent="0">
              <a:spcBef>
                <a:spcPts val="0"/>
              </a:spcBef>
              <a:buNone/>
            </a:pPr>
            <a:r>
              <a:rPr lang="de-DE" sz="1800" dirty="0" smtClean="0">
                <a:latin typeface="+mj-lt"/>
              </a:rPr>
              <a:t>* BMI</a:t>
            </a:r>
            <a:r>
              <a:rPr lang="de-DE" sz="1800" dirty="0">
                <a:latin typeface="+mj-lt"/>
              </a:rPr>
              <a:t>	</a:t>
            </a:r>
            <a:r>
              <a:rPr lang="de-DE" sz="1800" dirty="0" smtClean="0">
                <a:latin typeface="+mj-lt"/>
              </a:rPr>
              <a:t>		</a:t>
            </a:r>
            <a:endParaRPr lang="de-DE" sz="1800" dirty="0">
              <a:latin typeface="+mj-lt"/>
            </a:endParaRPr>
          </a:p>
          <a:p>
            <a:pPr marL="0" indent="0">
              <a:spcBef>
                <a:spcPts val="0"/>
              </a:spcBef>
              <a:buNone/>
            </a:pPr>
            <a:r>
              <a:rPr lang="de-DE" sz="1800" dirty="0" smtClean="0">
                <a:latin typeface="+mj-lt"/>
              </a:rPr>
              <a:t>* Auswärtiges</a:t>
            </a:r>
            <a:endParaRPr lang="de-DE" sz="1800" dirty="0">
              <a:latin typeface="+mj-lt"/>
            </a:endParaRPr>
          </a:p>
          <a:p>
            <a:pPr marL="0" indent="0">
              <a:spcBef>
                <a:spcPts val="0"/>
              </a:spcBef>
              <a:buNone/>
            </a:pPr>
            <a:r>
              <a:rPr lang="de-DE" sz="1800" dirty="0">
                <a:latin typeface="+mj-lt"/>
              </a:rPr>
              <a:t> </a:t>
            </a:r>
            <a:r>
              <a:rPr lang="de-DE" sz="1800" dirty="0" smtClean="0">
                <a:latin typeface="+mj-lt"/>
              </a:rPr>
              <a:t>  Amt</a:t>
            </a:r>
          </a:p>
          <a:p>
            <a:pPr marL="0" indent="0" defTabSz="0">
              <a:spcBef>
                <a:spcPts val="0"/>
              </a:spcBef>
              <a:buNone/>
            </a:pPr>
            <a:r>
              <a:rPr lang="de-DE" sz="1800" dirty="0"/>
              <a:t>	</a:t>
            </a:r>
            <a:r>
              <a:rPr lang="de-DE" sz="1800" dirty="0" smtClean="0"/>
              <a:t>	</a:t>
            </a:r>
            <a:r>
              <a:rPr lang="de-DE" sz="2800" dirty="0"/>
              <a:t>	</a:t>
            </a:r>
            <a:r>
              <a:rPr lang="de-DE" sz="2800" dirty="0" smtClean="0"/>
              <a:t>				</a:t>
            </a:r>
          </a:p>
          <a:p>
            <a:pPr marL="0" indent="0" defTabSz="0">
              <a:spcBef>
                <a:spcPts val="0"/>
              </a:spcBef>
              <a:buNone/>
            </a:pPr>
            <a:r>
              <a:rPr lang="de-DE" sz="1200" dirty="0" smtClean="0"/>
              <a:t>								</a:t>
            </a:r>
            <a:r>
              <a:rPr lang="de-DE" sz="1200" dirty="0" smtClean="0">
                <a:hlinkClick r:id="rId3"/>
              </a:rPr>
              <a:t>https</a:t>
            </a:r>
            <a:r>
              <a:rPr lang="de-DE" sz="1200" dirty="0">
                <a:hlinkClick r:id="rId3"/>
              </a:rPr>
              <a:t>://</a:t>
            </a:r>
            <a:r>
              <a:rPr lang="de-DE" sz="1200" dirty="0" smtClean="0">
                <a:hlinkClick r:id="rId3"/>
              </a:rPr>
              <a:t>ec.europa.eu/info/live-work-travel-eu/health/coronavirus-response/travel-and-transportation-during-coronavirus-pandemic_de</a:t>
            </a:r>
            <a:r>
              <a:rPr lang="de-DE" sz="1200" dirty="0" smtClean="0"/>
              <a:t> </a:t>
            </a:r>
          </a:p>
          <a:p>
            <a:pPr marL="0" indent="0" defTabSz="0">
              <a:spcBef>
                <a:spcPts val="0"/>
              </a:spcBef>
              <a:buNone/>
            </a:pPr>
            <a:endParaRPr lang="de-DE" sz="1200" dirty="0" smtClean="0"/>
          </a:p>
          <a:p>
            <a:pPr marL="0" indent="0" defTabSz="0">
              <a:spcBef>
                <a:spcPts val="0"/>
              </a:spcBef>
              <a:buNone/>
            </a:pPr>
            <a:r>
              <a:rPr lang="de-DE" sz="1200" dirty="0">
                <a:hlinkClick r:id="rId4"/>
              </a:rPr>
              <a:t>https://</a:t>
            </a:r>
            <a:r>
              <a:rPr lang="de-DE" sz="1200" dirty="0" smtClean="0">
                <a:hlinkClick r:id="rId4"/>
              </a:rPr>
              <a:t>www.bmi.bund.de/SharedDocs/faqs/DE/themen/bevoelkerungsschutz/coronavirus/reisebeschraenkungen-grenzkontrollen/reisebeschraenkungen-grenzkontrollen-liste.html#f13738796</a:t>
            </a:r>
          </a:p>
          <a:p>
            <a:pPr marL="0" indent="0" defTabSz="0">
              <a:spcBef>
                <a:spcPts val="0"/>
              </a:spcBef>
              <a:buNone/>
            </a:pPr>
            <a:endParaRPr lang="de-DE" sz="1200" dirty="0" smtClean="0">
              <a:hlinkClick r:id="rId4"/>
            </a:endParaRPr>
          </a:p>
          <a:p>
            <a:pPr marL="0" indent="0" defTabSz="0">
              <a:spcBef>
                <a:spcPts val="0"/>
              </a:spcBef>
              <a:buNone/>
            </a:pPr>
            <a:r>
              <a:rPr lang="de-DE" sz="1200" dirty="0" smtClean="0">
                <a:hlinkClick r:id="rId4"/>
              </a:rPr>
              <a:t>https</a:t>
            </a:r>
            <a:r>
              <a:rPr lang="de-DE" sz="1200" dirty="0">
                <a:hlinkClick r:id="rId4"/>
              </a:rPr>
              <a:t>://</a:t>
            </a:r>
            <a:r>
              <a:rPr lang="de-DE" sz="1200" dirty="0" smtClean="0">
                <a:hlinkClick r:id="rId4"/>
              </a:rPr>
              <a:t>www.auswaertiges-amt.de/de/ReiseUndSicherheit/covid-19/2296762</a:t>
            </a:r>
            <a:endParaRPr lang="de-DE" sz="1200" dirty="0" smtClean="0"/>
          </a:p>
          <a:p>
            <a:pPr marL="0" indent="0">
              <a:buNone/>
            </a:pPr>
            <a:r>
              <a:rPr lang="de-DE" sz="800" dirty="0"/>
              <a:t>	</a:t>
            </a:r>
            <a:r>
              <a:rPr lang="de-DE" sz="800" dirty="0" smtClean="0"/>
              <a:t>							</a:t>
            </a:r>
            <a:endParaRPr lang="de-DE" sz="800" dirty="0"/>
          </a:p>
          <a:p>
            <a:pPr marL="0" lvl="1" indent="0">
              <a:lnSpc>
                <a:spcPct val="150000"/>
              </a:lnSpc>
              <a:buNone/>
            </a:pPr>
            <a:r>
              <a:rPr lang="de-DE" dirty="0" smtClean="0"/>
              <a:t>						</a:t>
            </a:r>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marL="0" indent="0">
              <a:tabLst>
                <a:tab pos="361950" algn="l"/>
              </a:tabLst>
            </a:pPr>
            <a:endParaRPr lang="de-DE" altLang="de-DE" dirty="0"/>
          </a:p>
          <a:p>
            <a:pPr marL="0" indent="0"/>
            <a:endParaRPr lang="de-DE" altLang="de-DE" dirty="0" smtClean="0"/>
          </a:p>
          <a:p>
            <a:pPr marL="0" indent="0"/>
            <a:endParaRPr lang="de-DE" dirty="0"/>
          </a:p>
        </p:txBody>
      </p:sp>
      <p:sp>
        <p:nvSpPr>
          <p:cNvPr id="10" name="Titel 2"/>
          <p:cNvSpPr>
            <a:spLocks noGrp="1"/>
          </p:cNvSpPr>
          <p:nvPr>
            <p:ph type="title"/>
          </p:nvPr>
        </p:nvSpPr>
        <p:spPr>
          <a:xfrm>
            <a:off x="432000" y="1514273"/>
            <a:ext cx="11330317" cy="523220"/>
          </a:xfrm>
        </p:spPr>
        <p:txBody>
          <a:bodyPr/>
          <a:lstStyle/>
          <a:p>
            <a:r>
              <a:rPr lang="de-DE" dirty="0" smtClean="0"/>
              <a:t>Visarecht – Informationen aktuell</a:t>
            </a:r>
            <a:endParaRPr lang="de-DE" dirty="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a:xfrm>
            <a:off x="11200476" y="6568973"/>
            <a:ext cx="134652" cy="153888"/>
          </a:xfrm>
        </p:spPr>
        <p:txBody>
          <a:bodyPr/>
          <a:lstStyle/>
          <a:p>
            <a:pPr>
              <a:defRPr/>
            </a:pPr>
            <a:fld id="{CCA7AAAE-3A7E-4E40-A69C-5EB70E065BC7}" type="slidenum">
              <a:rPr lang="de-DE" smtClean="0"/>
              <a:pPr>
                <a:defRPr/>
              </a:pPr>
              <a:t>3</a:t>
            </a:fld>
            <a:endParaRPr lang="de-DE" dirty="0"/>
          </a:p>
        </p:txBody>
      </p:sp>
      <p:sp>
        <p:nvSpPr>
          <p:cNvPr id="4" name="Rectangle 2"/>
          <p:cNvSpPr>
            <a:spLocks noChangeArrowheads="1"/>
          </p:cNvSpPr>
          <p:nvPr/>
        </p:nvSpPr>
        <p:spPr bwMode="auto">
          <a:xfrm>
            <a:off x="432000" y="157534"/>
            <a:ext cx="9840464" cy="59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76" y="2215627"/>
            <a:ext cx="5803940" cy="4284150"/>
          </a:xfrm>
          <a:prstGeom prst="rect">
            <a:avLst/>
          </a:prstGeom>
        </p:spPr>
      </p:pic>
      <p:pic>
        <p:nvPicPr>
          <p:cNvPr id="12" name="Grafik 11"/>
          <p:cNvPicPr/>
          <p:nvPr/>
        </p:nvPicPr>
        <p:blipFill rotWithShape="1">
          <a:blip r:embed="rId7"/>
          <a:srcRect l="12418" t="3790" r="16058" b="25611"/>
          <a:stretch/>
        </p:blipFill>
        <p:spPr bwMode="auto">
          <a:xfrm>
            <a:off x="8299505" y="2636912"/>
            <a:ext cx="3462812" cy="1800200"/>
          </a:xfrm>
          <a:prstGeom prst="rect">
            <a:avLst/>
          </a:prstGeom>
          <a:ln>
            <a:noFill/>
          </a:ln>
          <a:extLst>
            <a:ext uri="{53640926-AAD7-44D8-BBD7-CCE9431645EC}">
              <a14:shadowObscured xmlns:a14="http://schemas.microsoft.com/office/drawing/2010/main"/>
            </a:ext>
          </a:extLst>
        </p:spPr>
      </p:pic>
      <p:sp>
        <p:nvSpPr>
          <p:cNvPr id="7" name="Textplatzhalter 6"/>
          <p:cNvSpPr>
            <a:spLocks noGrp="1"/>
          </p:cNvSpPr>
          <p:nvPr>
            <p:ph type="body" sz="quarter" idx="17"/>
          </p:nvPr>
        </p:nvSpPr>
        <p:spPr/>
        <p:txBody>
          <a:bodyPr/>
          <a:lstStyle/>
          <a:p>
            <a:endParaRPr lang="de-DE"/>
          </a:p>
        </p:txBody>
      </p:sp>
      <p:sp>
        <p:nvSpPr>
          <p:cNvPr id="13" name="Textplatzhalter 1"/>
          <p:cNvSpPr txBox="1">
            <a:spLocks/>
          </p:cNvSpPr>
          <p:nvPr/>
        </p:nvSpPr>
        <p:spPr>
          <a:xfrm>
            <a:off x="2501271" y="195976"/>
            <a:ext cx="7191773" cy="92876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Tahoma" panose="020B0604030504040204" pitchFamily="34" charset="0"/>
              <a:buNone/>
              <a:defRPr sz="1300" kern="1200">
                <a:solidFill>
                  <a:schemeClr val="bg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3400" dirty="0" smtClean="0">
                <a:solidFill>
                  <a:schemeClr val="tx2"/>
                </a:solidFill>
                <a:latin typeface="+mj-lt"/>
                <a:ea typeface="+mj-ea"/>
                <a:cs typeface="+mj-cs"/>
              </a:rPr>
              <a:t>HR Trends – Möglichkeiten des Recruitings</a:t>
            </a:r>
            <a:endParaRPr lang="de-DE" sz="1600" dirty="0">
              <a:solidFill>
                <a:schemeClr val="tx2"/>
              </a:solidFill>
              <a:latin typeface="+mj-lt"/>
              <a:ea typeface="+mj-ea"/>
              <a:cs typeface="+mj-cs"/>
            </a:endParaRPr>
          </a:p>
        </p:txBody>
      </p:sp>
    </p:spTree>
    <p:extLst>
      <p:ext uri="{BB962C8B-B14F-4D97-AF65-F5344CB8AC3E}">
        <p14:creationId xmlns:p14="http://schemas.microsoft.com/office/powerpoint/2010/main" val="395726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384" y="2037493"/>
            <a:ext cx="11449272" cy="4215387"/>
          </a:xfrm>
          <a:prstGeom prst="rect">
            <a:avLst/>
          </a:prstGeom>
        </p:spPr>
        <p:txBody>
          <a:bodyPr>
            <a:noAutofit/>
          </a:bodyPr>
          <a:lstStyle/>
          <a:p>
            <a:pPr marL="892175" lvl="2" indent="-892175">
              <a:buAutoNum type="arabicPeriod"/>
            </a:pPr>
            <a:r>
              <a:rPr lang="de-DE" sz="2000" b="1" dirty="0" smtClean="0">
                <a:solidFill>
                  <a:schemeClr val="tx2"/>
                </a:solidFill>
                <a:latin typeface="+mj-lt"/>
              </a:rPr>
              <a:t>Fachkräfteeinwanderung – beschleunigtes Fachkräfteverfahren</a:t>
            </a:r>
          </a:p>
          <a:p>
            <a:pPr marL="0" lvl="0" indent="0">
              <a:buNone/>
            </a:pPr>
            <a:r>
              <a:rPr lang="de-DE" sz="2000" dirty="0" smtClean="0">
                <a:solidFill>
                  <a:schemeClr val="tx2"/>
                </a:solidFill>
              </a:rPr>
              <a:t> </a:t>
            </a:r>
            <a:r>
              <a:rPr lang="de-DE" sz="2000" dirty="0">
                <a:latin typeface="+mj-lt"/>
              </a:rPr>
              <a:t>	</a:t>
            </a:r>
            <a:r>
              <a:rPr lang="de-DE" dirty="0" smtClean="0"/>
              <a:t>Was bedeutet </a:t>
            </a:r>
            <a:r>
              <a:rPr lang="de-DE" dirty="0"/>
              <a:t>Beschleunigung, wie geht das?</a:t>
            </a:r>
            <a:endParaRPr lang="de-DE" sz="2000" dirty="0"/>
          </a:p>
          <a:p>
            <a:pPr marL="0" lvl="0" indent="0">
              <a:buNone/>
            </a:pPr>
            <a:endParaRPr lang="de-DE" dirty="0" smtClean="0"/>
          </a:p>
          <a:p>
            <a:pPr marL="0" lvl="0" indent="0">
              <a:buNone/>
            </a:pPr>
            <a:r>
              <a:rPr lang="de-DE" sz="2000" b="1" dirty="0">
                <a:solidFill>
                  <a:schemeClr val="tx2"/>
                </a:solidFill>
                <a:latin typeface="+mj-lt"/>
              </a:rPr>
              <a:t>2. 	</a:t>
            </a:r>
            <a:r>
              <a:rPr lang="de-DE" sz="2000" b="1" dirty="0" smtClean="0">
                <a:solidFill>
                  <a:schemeClr val="tx2"/>
                </a:solidFill>
                <a:latin typeface="+mj-lt"/>
              </a:rPr>
              <a:t>Welche </a:t>
            </a:r>
            <a:r>
              <a:rPr lang="de-DE" sz="2000" b="1" dirty="0">
                <a:solidFill>
                  <a:schemeClr val="tx2"/>
                </a:solidFill>
                <a:latin typeface="+mj-lt"/>
              </a:rPr>
              <a:t>Unterstützung bei den Verfahren der Fachkräfteeinwanderung bietet die </a:t>
            </a:r>
            <a:r>
              <a:rPr lang="de-DE" sz="2000" b="1" dirty="0" smtClean="0">
                <a:solidFill>
                  <a:schemeClr val="tx2"/>
                </a:solidFill>
                <a:latin typeface="+mj-lt"/>
              </a:rPr>
              <a:t>	Bundesagentur </a:t>
            </a:r>
            <a:r>
              <a:rPr lang="de-DE" sz="2000" b="1" dirty="0">
                <a:solidFill>
                  <a:schemeClr val="tx2"/>
                </a:solidFill>
                <a:latin typeface="+mj-lt"/>
              </a:rPr>
              <a:t>für Arbeit? Wie ist Sie im Verfahren als Behörde eingebunden?</a:t>
            </a:r>
          </a:p>
          <a:p>
            <a:pPr marL="0" lvl="0" indent="0">
              <a:buNone/>
            </a:pPr>
            <a:endParaRPr lang="de-DE" dirty="0"/>
          </a:p>
          <a:p>
            <a:pPr marL="0" indent="0">
              <a:buNone/>
            </a:pPr>
            <a:r>
              <a:rPr lang="de-DE" sz="2000" b="1" dirty="0">
                <a:solidFill>
                  <a:schemeClr val="tx2"/>
                </a:solidFill>
                <a:latin typeface="+mj-lt"/>
              </a:rPr>
              <a:t>3. </a:t>
            </a:r>
            <a:r>
              <a:rPr lang="de-DE" sz="2000" b="1" dirty="0" smtClean="0">
                <a:solidFill>
                  <a:schemeClr val="tx2"/>
                </a:solidFill>
                <a:latin typeface="+mj-lt"/>
              </a:rPr>
              <a:t>	Fachkräfteeinwanderung </a:t>
            </a:r>
            <a:r>
              <a:rPr lang="de-DE" sz="2000" b="1" dirty="0">
                <a:solidFill>
                  <a:schemeClr val="tx2"/>
                </a:solidFill>
                <a:latin typeface="+mj-lt"/>
              </a:rPr>
              <a:t>– Welche Kosten erwarten Fachkraft und Unternehmen</a:t>
            </a:r>
            <a:r>
              <a:rPr lang="de-DE" sz="2000" b="1" dirty="0" smtClean="0">
                <a:solidFill>
                  <a:schemeClr val="tx2"/>
                </a:solidFill>
                <a:latin typeface="+mj-lt"/>
              </a:rPr>
              <a:t>?</a:t>
            </a:r>
          </a:p>
          <a:p>
            <a:pPr marL="0" indent="0">
              <a:buNone/>
            </a:pPr>
            <a:r>
              <a:rPr lang="de-DE" dirty="0"/>
              <a:t>	</a:t>
            </a:r>
            <a:r>
              <a:rPr lang="de-DE" dirty="0" smtClean="0"/>
              <a:t>Was hat sich bei der Planung bewährt?</a:t>
            </a:r>
            <a:endParaRPr lang="de-DE" dirty="0"/>
          </a:p>
          <a:p>
            <a:pPr marL="0" lvl="1" indent="0">
              <a:lnSpc>
                <a:spcPct val="150000"/>
              </a:lnSpc>
              <a:buNone/>
            </a:pPr>
            <a:r>
              <a:rPr lang="de-DE" sz="2000" b="1" dirty="0" smtClean="0">
                <a:solidFill>
                  <a:schemeClr val="tx2"/>
                </a:solidFill>
                <a:latin typeface="+mj-lt"/>
                <a:ea typeface="+mj-ea"/>
                <a:cs typeface="+mj-cs"/>
              </a:rPr>
              <a:t>	</a:t>
            </a:r>
            <a:r>
              <a:rPr lang="de-DE" sz="2000" dirty="0" smtClean="0">
                <a:solidFill>
                  <a:schemeClr val="tx2"/>
                </a:solidFill>
                <a:latin typeface="+mj-lt"/>
                <a:ea typeface="+mj-ea"/>
                <a:cs typeface="+mj-cs"/>
              </a:rPr>
              <a:t> 					</a:t>
            </a:r>
            <a:endParaRPr lang="de-DE" sz="2000" b="1" dirty="0" smtClean="0">
              <a:solidFill>
                <a:schemeClr val="tx2"/>
              </a:solidFill>
              <a:latin typeface="+mj-lt"/>
              <a:ea typeface="+mj-ea"/>
              <a:cs typeface="+mj-cs"/>
            </a:endParaRPr>
          </a:p>
          <a:p>
            <a:pPr marL="0" lvl="1" indent="0">
              <a:lnSpc>
                <a:spcPct val="150000"/>
              </a:lnSpc>
              <a:buNone/>
            </a:pPr>
            <a:r>
              <a:rPr lang="de-DE" sz="2000" dirty="0" smtClean="0">
                <a:solidFill>
                  <a:schemeClr val="tx2"/>
                </a:solidFill>
                <a:latin typeface="+mj-lt"/>
                <a:ea typeface="+mj-ea"/>
                <a:cs typeface="+mj-cs"/>
              </a:rPr>
              <a:t>				                               </a:t>
            </a:r>
            <a:r>
              <a:rPr lang="de-DE" sz="2000" dirty="0">
                <a:solidFill>
                  <a:schemeClr val="tx2"/>
                </a:solidFill>
                <a:latin typeface="+mj-lt"/>
                <a:ea typeface="+mj-ea"/>
                <a:cs typeface="+mj-cs"/>
              </a:rPr>
              <a:t>	</a:t>
            </a:r>
            <a:endParaRPr lang="de-DE" i="1" dirty="0" smtClean="0"/>
          </a:p>
          <a:p>
            <a:pPr marL="0" lvl="1" indent="0" algn="r">
              <a:lnSpc>
                <a:spcPct val="150000"/>
              </a:lnSpc>
              <a:buNone/>
            </a:pPr>
            <a:r>
              <a:rPr lang="de-DE" i="1" dirty="0" smtClean="0"/>
              <a:t>               </a:t>
            </a:r>
            <a:endParaRPr lang="de-DE" dirty="0" smtClean="0"/>
          </a:p>
          <a:p>
            <a:pPr marL="0" lvl="1" indent="0">
              <a:lnSpc>
                <a:spcPct val="150000"/>
              </a:lnSpc>
              <a:buNone/>
            </a:pPr>
            <a:endParaRPr lang="de-DE" dirty="0" smtClean="0"/>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a:p>
            <a:endParaRPr lang="de-DE" dirty="0"/>
          </a:p>
        </p:txBody>
      </p:sp>
      <p:sp>
        <p:nvSpPr>
          <p:cNvPr id="10" name="Titel 2"/>
          <p:cNvSpPr>
            <a:spLocks noGrp="1"/>
          </p:cNvSpPr>
          <p:nvPr>
            <p:ph type="title"/>
          </p:nvPr>
        </p:nvSpPr>
        <p:spPr>
          <a:xfrm>
            <a:off x="432000" y="1409690"/>
            <a:ext cx="11330317" cy="523220"/>
          </a:xfrm>
        </p:spPr>
        <p:txBody>
          <a:bodyPr/>
          <a:lstStyle/>
          <a:p>
            <a:r>
              <a:rPr lang="de-DE" dirty="0" smtClean="0"/>
              <a:t>Unsere Angebote heute </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857" y="-3176"/>
            <a:ext cx="1687128" cy="1092324"/>
          </a:xfrm>
          <a:prstGeom prst="rect">
            <a:avLst/>
          </a:prstGeom>
        </p:spPr>
      </p:pic>
      <p:sp>
        <p:nvSpPr>
          <p:cNvPr id="3" name="Foliennummernplatzhalter 2"/>
          <p:cNvSpPr>
            <a:spLocks noGrp="1"/>
          </p:cNvSpPr>
          <p:nvPr>
            <p:ph type="sldNum" sz="quarter" idx="16"/>
          </p:nvPr>
        </p:nvSpPr>
        <p:spPr>
          <a:xfrm>
            <a:off x="11200476" y="6568973"/>
            <a:ext cx="72136" cy="153888"/>
          </a:xfrm>
        </p:spPr>
        <p:txBody>
          <a:bodyPr/>
          <a:lstStyle/>
          <a:p>
            <a:pPr>
              <a:defRPr/>
            </a:pPr>
            <a:fld id="{CCA7AAAE-3A7E-4E40-A69C-5EB70E065BC7}" type="slidenum">
              <a:rPr lang="de-DE" smtClean="0"/>
              <a:pPr>
                <a:defRPr/>
              </a:pPr>
              <a:t>4</a:t>
            </a:fld>
            <a:endParaRPr lang="de-DE" dirty="0"/>
          </a:p>
        </p:txBody>
      </p:sp>
      <p:sp>
        <p:nvSpPr>
          <p:cNvPr id="4" name="Datumsplatzhalter 3"/>
          <p:cNvSpPr>
            <a:spLocks noGrp="1"/>
          </p:cNvSpPr>
          <p:nvPr>
            <p:ph type="dt" sz="half" idx="14"/>
          </p:nvPr>
        </p:nvSpPr>
        <p:spPr/>
        <p:txBody>
          <a:bodyPr/>
          <a:lstStyle/>
          <a:p>
            <a:fld id="{846F8F8A-B6A8-4589-809E-540C3EB7FA78}" type="datetime1">
              <a:rPr lang="de-DE" smtClean="0"/>
              <a:t>17.09.2020</a:t>
            </a:fld>
            <a:endParaRPr lang="de-DE" dirty="0"/>
          </a:p>
        </p:txBody>
      </p:sp>
      <p:sp>
        <p:nvSpPr>
          <p:cNvPr id="6" name="Textplatzhalter 5"/>
          <p:cNvSpPr>
            <a:spLocks noGrp="1"/>
          </p:cNvSpPr>
          <p:nvPr>
            <p:ph type="body" sz="quarter" idx="17"/>
          </p:nvPr>
        </p:nvSpPr>
        <p:spPr/>
        <p:txBody>
          <a:bodyPr/>
          <a:lstStyle/>
          <a:p>
            <a:endParaRPr lang="de-DE"/>
          </a:p>
        </p:txBody>
      </p:sp>
      <p:sp>
        <p:nvSpPr>
          <p:cNvPr id="9" name="Textplatzhalter 1"/>
          <p:cNvSpPr txBox="1">
            <a:spLocks/>
          </p:cNvSpPr>
          <p:nvPr/>
        </p:nvSpPr>
        <p:spPr>
          <a:xfrm>
            <a:off x="2501271" y="195976"/>
            <a:ext cx="7191773" cy="92876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Tahoma" panose="020B0604030504040204" pitchFamily="34" charset="0"/>
              <a:buNone/>
              <a:defRPr sz="1300" kern="1200">
                <a:solidFill>
                  <a:schemeClr val="bg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3400" dirty="0" smtClean="0">
                <a:solidFill>
                  <a:schemeClr val="tx2"/>
                </a:solidFill>
                <a:latin typeface="+mj-lt"/>
                <a:ea typeface="+mj-ea"/>
                <a:cs typeface="+mj-cs"/>
              </a:rPr>
              <a:t>HR Trends – Möglichkeiten des Recruitings</a:t>
            </a:r>
            <a:endParaRPr lang="de-DE" sz="1600" dirty="0">
              <a:solidFill>
                <a:schemeClr val="tx2"/>
              </a:solidFill>
              <a:latin typeface="+mj-lt"/>
              <a:ea typeface="+mj-ea"/>
              <a:cs typeface="+mj-cs"/>
            </a:endParaRPr>
          </a:p>
        </p:txBody>
      </p:sp>
    </p:spTree>
    <p:extLst>
      <p:ext uri="{BB962C8B-B14F-4D97-AF65-F5344CB8AC3E}">
        <p14:creationId xmlns:p14="http://schemas.microsoft.com/office/powerpoint/2010/main" val="104295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platzhalter 6"/>
          <p:cNvSpPr>
            <a:spLocks noGrp="1"/>
          </p:cNvSpPr>
          <p:nvPr>
            <p:ph type="body" sz="quarter" idx="15"/>
          </p:nvPr>
        </p:nvSpPr>
        <p:spPr>
          <a:xfrm>
            <a:off x="13792" y="2052537"/>
            <a:ext cx="7930867" cy="3013077"/>
          </a:xfrm>
        </p:spPr>
        <p:txBody>
          <a:bodyPr/>
          <a:lstStyle/>
          <a:p>
            <a:endParaRPr lang="de-DE" dirty="0"/>
          </a:p>
        </p:txBody>
      </p:sp>
      <p:sp>
        <p:nvSpPr>
          <p:cNvPr id="6" name="Bildplatzhalter 5"/>
          <p:cNvSpPr>
            <a:spLocks noGrp="1"/>
          </p:cNvSpPr>
          <p:nvPr>
            <p:ph type="pic" sz="quarter" idx="13"/>
          </p:nvPr>
        </p:nvSpPr>
        <p:spPr>
          <a:xfrm>
            <a:off x="3565154" y="4091698"/>
            <a:ext cx="756000" cy="36000"/>
          </a:xfrm>
        </p:spPr>
      </p:sp>
      <p:sp>
        <p:nvSpPr>
          <p:cNvPr id="3" name="Titel 2"/>
          <p:cNvSpPr>
            <a:spLocks noGrp="1"/>
          </p:cNvSpPr>
          <p:nvPr>
            <p:ph type="ctrTitle"/>
          </p:nvPr>
        </p:nvSpPr>
        <p:spPr>
          <a:xfrm>
            <a:off x="731839" y="2764744"/>
            <a:ext cx="6422630" cy="677108"/>
          </a:xfrm>
        </p:spPr>
        <p:txBody>
          <a:bodyPr/>
          <a:lstStyle/>
          <a:p>
            <a:r>
              <a:rPr lang="de-DE" dirty="0" smtClean="0"/>
              <a:t>Zeit für Ihre Fragen</a:t>
            </a:r>
            <a:endParaRPr lang="de-DE" dirty="0"/>
          </a:p>
        </p:txBody>
      </p:sp>
      <p:sp>
        <p:nvSpPr>
          <p:cNvPr id="2" name="Textfeld 1"/>
          <p:cNvSpPr txBox="1"/>
          <p:nvPr/>
        </p:nvSpPr>
        <p:spPr>
          <a:xfrm>
            <a:off x="10560496" y="6129338"/>
            <a:ext cx="1728192" cy="246221"/>
          </a:xfrm>
          <a:prstGeom prst="rect">
            <a:avLst/>
          </a:prstGeom>
          <a:noFill/>
        </p:spPr>
        <p:txBody>
          <a:bodyPr wrap="square" rtlCol="0">
            <a:spAutoFit/>
          </a:bodyPr>
          <a:lstStyle/>
          <a:p>
            <a:r>
              <a:rPr lang="de-DE" sz="1000" dirty="0" smtClean="0"/>
              <a:t>© </a:t>
            </a:r>
            <a:r>
              <a:rPr lang="de-DE" sz="1000" dirty="0" err="1" smtClean="0"/>
              <a:t>Fotolia</a:t>
            </a:r>
            <a:r>
              <a:rPr lang="de-DE" sz="1000" dirty="0" smtClean="0"/>
              <a:t>/Julien Eichinger</a:t>
            </a:r>
            <a:endParaRPr lang="de-DE" sz="1000" dirty="0"/>
          </a:p>
        </p:txBody>
      </p:sp>
    </p:spTree>
    <p:extLst>
      <p:ext uri="{BB962C8B-B14F-4D97-AF65-F5344CB8AC3E}">
        <p14:creationId xmlns:p14="http://schemas.microsoft.com/office/powerpoint/2010/main" val="302948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2501271" y="195976"/>
            <a:ext cx="7191773" cy="928768"/>
          </a:xfrm>
        </p:spPr>
        <p:txBody>
          <a:bodyPr>
            <a:noAutofit/>
          </a:bodyPr>
          <a:lstStyle/>
          <a:p>
            <a:pPr algn="ctr"/>
            <a:r>
              <a:rPr lang="de-DE" sz="3400" dirty="0" smtClean="0">
                <a:solidFill>
                  <a:schemeClr val="tx2"/>
                </a:solidFill>
                <a:latin typeface="+mj-lt"/>
                <a:ea typeface="+mj-ea"/>
                <a:cs typeface="+mj-cs"/>
              </a:rPr>
              <a:t>Einreiseprozess Fachkräfte</a:t>
            </a:r>
            <a:endParaRPr lang="de-DE" sz="3400" dirty="0">
              <a:solidFill>
                <a:schemeClr val="tx2"/>
              </a:solidFill>
              <a:latin typeface="+mj-lt"/>
              <a:ea typeface="+mj-ea"/>
              <a:cs typeface="+mj-cs"/>
            </a:endParaRPr>
          </a:p>
        </p:txBody>
      </p:sp>
      <p:graphicFrame>
        <p:nvGraphicFramePr>
          <p:cNvPr id="8" name="Inhaltsplatzhalter 7"/>
          <p:cNvGraphicFramePr>
            <a:graphicFrameLocks noGrp="1"/>
          </p:cNvGraphicFramePr>
          <p:nvPr>
            <p:ph sz="quarter" idx="13"/>
            <p:extLst/>
          </p:nvPr>
        </p:nvGraphicFramePr>
        <p:xfrm>
          <a:off x="434973" y="1340767"/>
          <a:ext cx="11349660" cy="5281488"/>
        </p:xfrm>
        <a:graphic>
          <a:graphicData uri="http://schemas.openxmlformats.org/drawingml/2006/table">
            <a:tbl>
              <a:tblPr firstRow="1" bandRow="1">
                <a:tableStyleId>{5C22544A-7EE6-4342-B048-85BDC9FD1C3A}</a:tableStyleId>
              </a:tblPr>
              <a:tblGrid>
                <a:gridCol w="5674830">
                  <a:extLst>
                    <a:ext uri="{9D8B030D-6E8A-4147-A177-3AD203B41FA5}">
                      <a16:colId xmlns:a16="http://schemas.microsoft.com/office/drawing/2014/main" val="3726334923"/>
                    </a:ext>
                  </a:extLst>
                </a:gridCol>
                <a:gridCol w="5674830">
                  <a:extLst>
                    <a:ext uri="{9D8B030D-6E8A-4147-A177-3AD203B41FA5}">
                      <a16:colId xmlns:a16="http://schemas.microsoft.com/office/drawing/2014/main" val="3603633821"/>
                    </a:ext>
                  </a:extLst>
                </a:gridCol>
              </a:tblGrid>
              <a:tr h="552658">
                <a:tc>
                  <a:txBody>
                    <a:bodyPr/>
                    <a:lstStyle/>
                    <a:p>
                      <a:pPr algn="ctr"/>
                      <a:r>
                        <a:rPr lang="de-DE" sz="2500" dirty="0" smtClean="0"/>
                        <a:t>Ausland</a:t>
                      </a:r>
                      <a:endParaRPr lang="de-DE" sz="2500" dirty="0"/>
                    </a:p>
                  </a:txBody>
                  <a:tcPr>
                    <a:lnR w="38100" cap="flat" cmpd="sng" algn="ctr">
                      <a:solidFill>
                        <a:srgbClr val="0089C1"/>
                      </a:solidFill>
                      <a:prstDash val="solid"/>
                      <a:round/>
                      <a:headEnd type="none" w="med" len="med"/>
                      <a:tailEnd type="none" w="med" len="med"/>
                    </a:lnR>
                  </a:tcPr>
                </a:tc>
                <a:tc>
                  <a:txBody>
                    <a:bodyPr/>
                    <a:lstStyle/>
                    <a:p>
                      <a:pPr algn="ctr"/>
                      <a:r>
                        <a:rPr lang="de-DE" sz="2500" dirty="0" smtClean="0"/>
                        <a:t>Inland</a:t>
                      </a:r>
                      <a:endParaRPr lang="de-DE" sz="2500" dirty="0"/>
                    </a:p>
                  </a:txBody>
                  <a:tcPr>
                    <a:lnL w="38100" cap="flat" cmpd="sng" algn="ctr">
                      <a:solidFill>
                        <a:srgbClr val="0089C1"/>
                      </a:solidFill>
                      <a:prstDash val="solid"/>
                      <a:round/>
                      <a:headEnd type="none" w="med" len="med"/>
                      <a:tailEnd type="none" w="med" len="med"/>
                    </a:lnL>
                  </a:tcPr>
                </a:tc>
                <a:extLst>
                  <a:ext uri="{0D108BD9-81ED-4DB2-BD59-A6C34878D82A}">
                    <a16:rowId xmlns:a16="http://schemas.microsoft.com/office/drawing/2014/main" val="1687782603"/>
                  </a:ext>
                </a:extLst>
              </a:tr>
              <a:tr h="1212179">
                <a:tc>
                  <a:txBody>
                    <a:bodyPr/>
                    <a:lstStyle/>
                    <a:p>
                      <a:endParaRPr lang="de-DE" dirty="0"/>
                    </a:p>
                  </a:txBody>
                  <a:tcPr>
                    <a:lnR w="38100" cap="flat" cmpd="sng" algn="ctr">
                      <a:solidFill>
                        <a:srgbClr val="0089C1"/>
                      </a:solidFill>
                      <a:prstDash val="solid"/>
                      <a:round/>
                      <a:headEnd type="none" w="med" len="med"/>
                      <a:tailEnd type="none" w="med" len="med"/>
                    </a:lnR>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31135299"/>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3864259293"/>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2319656138"/>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noFill/>
                  </a:tcPr>
                </a:tc>
                <a:extLst>
                  <a:ext uri="{0D108BD9-81ED-4DB2-BD59-A6C34878D82A}">
                    <a16:rowId xmlns:a16="http://schemas.microsoft.com/office/drawing/2014/main" val="3515074349"/>
                  </a:ext>
                </a:extLst>
              </a:tr>
            </a:tbl>
          </a:graphicData>
        </a:graphic>
      </p:graphicFrame>
      <p:pic>
        <p:nvPicPr>
          <p:cNvPr id="12" name="Grafik 11"/>
          <p:cNvPicPr>
            <a:picLocks noChangeAspect="1"/>
          </p:cNvPicPr>
          <p:nvPr/>
        </p:nvPicPr>
        <p:blipFill>
          <a:blip r:embed="rId3"/>
          <a:stretch>
            <a:fillRect/>
          </a:stretch>
        </p:blipFill>
        <p:spPr>
          <a:xfrm>
            <a:off x="1879209" y="1870519"/>
            <a:ext cx="1192455" cy="1218820"/>
          </a:xfrm>
          <a:prstGeom prst="rect">
            <a:avLst/>
          </a:prstGeom>
        </p:spPr>
      </p:pic>
      <p:pic>
        <p:nvPicPr>
          <p:cNvPr id="17" name="Grafik 16"/>
          <p:cNvPicPr>
            <a:picLocks noChangeAspect="1"/>
          </p:cNvPicPr>
          <p:nvPr/>
        </p:nvPicPr>
        <p:blipFill>
          <a:blip r:embed="rId4"/>
          <a:stretch>
            <a:fillRect/>
          </a:stretch>
        </p:blipFill>
        <p:spPr>
          <a:xfrm>
            <a:off x="4041463" y="4294455"/>
            <a:ext cx="1764265" cy="1142603"/>
          </a:xfrm>
          <a:prstGeom prst="rect">
            <a:avLst/>
          </a:prstGeom>
        </p:spPr>
      </p:pic>
      <p:pic>
        <p:nvPicPr>
          <p:cNvPr id="13" name="Grafik 12"/>
          <p:cNvPicPr>
            <a:picLocks noChangeAspect="1"/>
          </p:cNvPicPr>
          <p:nvPr/>
        </p:nvPicPr>
        <p:blipFill>
          <a:blip r:embed="rId5"/>
          <a:stretch>
            <a:fillRect/>
          </a:stretch>
        </p:blipFill>
        <p:spPr>
          <a:xfrm>
            <a:off x="6894581" y="1912205"/>
            <a:ext cx="1346274" cy="1175681"/>
          </a:xfrm>
          <a:prstGeom prst="rect">
            <a:avLst/>
          </a:prstGeom>
        </p:spPr>
      </p:pic>
      <p:pic>
        <p:nvPicPr>
          <p:cNvPr id="19" name="Grafik 18"/>
          <p:cNvPicPr>
            <a:picLocks noChangeAspect="1"/>
          </p:cNvPicPr>
          <p:nvPr/>
        </p:nvPicPr>
        <p:blipFill>
          <a:blip r:embed="rId6"/>
          <a:stretch>
            <a:fillRect/>
          </a:stretch>
        </p:blipFill>
        <p:spPr>
          <a:xfrm>
            <a:off x="6828157" y="3158766"/>
            <a:ext cx="1893034" cy="1080510"/>
          </a:xfrm>
          <a:prstGeom prst="rect">
            <a:avLst/>
          </a:prstGeom>
        </p:spPr>
      </p:pic>
      <p:cxnSp>
        <p:nvCxnSpPr>
          <p:cNvPr id="28" name="Gerade Verbindung mit Pfeil 27"/>
          <p:cNvCxnSpPr/>
          <p:nvPr/>
        </p:nvCxnSpPr>
        <p:spPr>
          <a:xfrm>
            <a:off x="2501271" y="3731318"/>
            <a:ext cx="4026777"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a:blip r:embed="rId7"/>
          <a:stretch>
            <a:fillRect/>
          </a:stretch>
        </p:blipFill>
        <p:spPr>
          <a:xfrm>
            <a:off x="3732021" y="3127466"/>
            <a:ext cx="1283859" cy="1132337"/>
          </a:xfrm>
          <a:prstGeom prst="rect">
            <a:avLst/>
          </a:prstGeom>
        </p:spPr>
      </p:pic>
      <p:pic>
        <p:nvPicPr>
          <p:cNvPr id="25" name="Grafik 24"/>
          <p:cNvPicPr>
            <a:picLocks noChangeAspect="1"/>
          </p:cNvPicPr>
          <p:nvPr/>
        </p:nvPicPr>
        <p:blipFill>
          <a:blip r:embed="rId3"/>
          <a:stretch>
            <a:fillRect/>
          </a:stretch>
        </p:blipFill>
        <p:spPr>
          <a:xfrm>
            <a:off x="1032507" y="3127359"/>
            <a:ext cx="1192455" cy="1142603"/>
          </a:xfrm>
          <a:prstGeom prst="rect">
            <a:avLst/>
          </a:prstGeom>
        </p:spPr>
      </p:pic>
      <p:cxnSp>
        <p:nvCxnSpPr>
          <p:cNvPr id="29" name="Gerade Verbindung mit Pfeil 28"/>
          <p:cNvCxnSpPr/>
          <p:nvPr/>
        </p:nvCxnSpPr>
        <p:spPr>
          <a:xfrm>
            <a:off x="3170991" y="2636912"/>
            <a:ext cx="3723590"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855640" y="5013176"/>
            <a:ext cx="1185823"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7387378" y="6237312"/>
            <a:ext cx="853477"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5875210" y="5013176"/>
            <a:ext cx="1512168" cy="0"/>
          </a:xfrm>
          <a:prstGeom prst="straightConnector1">
            <a:avLst/>
          </a:prstGeom>
          <a:ln w="38100">
            <a:solidFill>
              <a:srgbClr val="0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Grafik 37"/>
          <p:cNvPicPr>
            <a:picLocks noChangeAspect="1"/>
          </p:cNvPicPr>
          <p:nvPr/>
        </p:nvPicPr>
        <p:blipFill>
          <a:blip r:embed="rId3"/>
          <a:stretch>
            <a:fillRect/>
          </a:stretch>
        </p:blipFill>
        <p:spPr>
          <a:xfrm>
            <a:off x="1477369" y="4293935"/>
            <a:ext cx="1192455" cy="1142603"/>
          </a:xfrm>
          <a:prstGeom prst="rect">
            <a:avLst/>
          </a:prstGeom>
        </p:spPr>
      </p:pic>
      <p:pic>
        <p:nvPicPr>
          <p:cNvPr id="39" name="Grafik 38"/>
          <p:cNvPicPr>
            <a:picLocks noChangeAspect="1"/>
          </p:cNvPicPr>
          <p:nvPr/>
        </p:nvPicPr>
        <p:blipFill>
          <a:blip r:embed="rId3"/>
          <a:stretch>
            <a:fillRect/>
          </a:stretch>
        </p:blipFill>
        <p:spPr>
          <a:xfrm>
            <a:off x="6185916" y="5619200"/>
            <a:ext cx="1192455" cy="1142603"/>
          </a:xfrm>
          <a:prstGeom prst="rect">
            <a:avLst/>
          </a:prstGeom>
        </p:spPr>
      </p:pic>
      <p:pic>
        <p:nvPicPr>
          <p:cNvPr id="42" name="Grafik 41"/>
          <p:cNvPicPr>
            <a:picLocks noChangeAspect="1"/>
          </p:cNvPicPr>
          <p:nvPr/>
        </p:nvPicPr>
        <p:blipFill>
          <a:blip r:embed="rId8"/>
          <a:stretch>
            <a:fillRect/>
          </a:stretch>
        </p:blipFill>
        <p:spPr>
          <a:xfrm>
            <a:off x="7541787" y="5852369"/>
            <a:ext cx="544657" cy="769886"/>
          </a:xfrm>
          <a:prstGeom prst="rect">
            <a:avLst/>
          </a:prstGeom>
        </p:spPr>
      </p:pic>
      <p:pic>
        <p:nvPicPr>
          <p:cNvPr id="43" name="Grafik 42"/>
          <p:cNvPicPr>
            <a:picLocks noChangeAspect="1"/>
          </p:cNvPicPr>
          <p:nvPr/>
        </p:nvPicPr>
        <p:blipFill>
          <a:blip r:embed="rId9"/>
          <a:stretch>
            <a:fillRect/>
          </a:stretch>
        </p:blipFill>
        <p:spPr>
          <a:xfrm>
            <a:off x="8265354" y="5568167"/>
            <a:ext cx="1455843" cy="1274553"/>
          </a:xfrm>
          <a:prstGeom prst="rect">
            <a:avLst/>
          </a:prstGeom>
        </p:spPr>
      </p:pic>
      <p:pic>
        <p:nvPicPr>
          <p:cNvPr id="45" name="Grafik 44"/>
          <p:cNvPicPr>
            <a:picLocks noChangeAspect="1"/>
          </p:cNvPicPr>
          <p:nvPr/>
        </p:nvPicPr>
        <p:blipFill>
          <a:blip r:embed="rId10"/>
          <a:stretch>
            <a:fillRect/>
          </a:stretch>
        </p:blipFill>
        <p:spPr>
          <a:xfrm>
            <a:off x="3076476" y="4307770"/>
            <a:ext cx="699224" cy="1119243"/>
          </a:xfrm>
          <a:prstGeom prst="rect">
            <a:avLst/>
          </a:prstGeom>
        </p:spPr>
      </p:pic>
      <p:pic>
        <p:nvPicPr>
          <p:cNvPr id="49" name="Grafik 48"/>
          <p:cNvPicPr>
            <a:picLocks noChangeAspect="1"/>
          </p:cNvPicPr>
          <p:nvPr/>
        </p:nvPicPr>
        <p:blipFill>
          <a:blip r:embed="rId11"/>
          <a:stretch>
            <a:fillRect/>
          </a:stretch>
        </p:blipFill>
        <p:spPr>
          <a:xfrm>
            <a:off x="225984" y="4887921"/>
            <a:ext cx="493111" cy="493111"/>
          </a:xfrm>
          <a:prstGeom prst="rect">
            <a:avLst/>
          </a:prstGeom>
        </p:spPr>
      </p:pic>
      <p:pic>
        <p:nvPicPr>
          <p:cNvPr id="50" name="Grafik 49"/>
          <p:cNvPicPr>
            <a:picLocks noChangeAspect="1"/>
          </p:cNvPicPr>
          <p:nvPr/>
        </p:nvPicPr>
        <p:blipFill>
          <a:blip r:embed="rId12"/>
          <a:stretch>
            <a:fillRect/>
          </a:stretch>
        </p:blipFill>
        <p:spPr>
          <a:xfrm>
            <a:off x="928086" y="4845367"/>
            <a:ext cx="624559" cy="587058"/>
          </a:xfrm>
          <a:prstGeom prst="rect">
            <a:avLst/>
          </a:prstGeom>
        </p:spPr>
      </p:pic>
      <p:sp>
        <p:nvSpPr>
          <p:cNvPr id="51" name="Plus 50"/>
          <p:cNvSpPr/>
          <p:nvPr/>
        </p:nvSpPr>
        <p:spPr>
          <a:xfrm>
            <a:off x="709617" y="5085184"/>
            <a:ext cx="194623" cy="216024"/>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13"/>
          <a:stretch>
            <a:fillRect/>
          </a:stretch>
        </p:blipFill>
        <p:spPr>
          <a:xfrm>
            <a:off x="9453707" y="2010172"/>
            <a:ext cx="1062091" cy="964267"/>
          </a:xfrm>
          <a:prstGeom prst="rect">
            <a:avLst/>
          </a:prstGeom>
        </p:spPr>
      </p:pic>
      <p:cxnSp>
        <p:nvCxnSpPr>
          <p:cNvPr id="53" name="Gerade Verbindung mit Pfeil 52"/>
          <p:cNvCxnSpPr/>
          <p:nvPr/>
        </p:nvCxnSpPr>
        <p:spPr>
          <a:xfrm flipV="1">
            <a:off x="8386680" y="2603941"/>
            <a:ext cx="877672" cy="1564"/>
          </a:xfrm>
          <a:prstGeom prst="straightConnector1">
            <a:avLst/>
          </a:prstGeom>
          <a:ln w="38100">
            <a:solidFill>
              <a:srgbClr val="0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5" name="Grafik 54"/>
          <p:cNvPicPr>
            <a:picLocks noChangeAspect="1"/>
          </p:cNvPicPr>
          <p:nvPr/>
        </p:nvPicPr>
        <p:blipFill>
          <a:blip r:embed="rId13"/>
          <a:stretch>
            <a:fillRect/>
          </a:stretch>
        </p:blipFill>
        <p:spPr>
          <a:xfrm>
            <a:off x="7647953" y="4411428"/>
            <a:ext cx="1062091" cy="964267"/>
          </a:xfrm>
          <a:prstGeom prst="rect">
            <a:avLst/>
          </a:prstGeom>
        </p:spPr>
      </p:pic>
      <p:sp>
        <p:nvSpPr>
          <p:cNvPr id="57" name="Textfeld 56"/>
          <p:cNvSpPr txBox="1"/>
          <p:nvPr/>
        </p:nvSpPr>
        <p:spPr>
          <a:xfrm>
            <a:off x="10243889" y="1880679"/>
            <a:ext cx="1623577" cy="923330"/>
          </a:xfrm>
          <a:prstGeom prst="rect">
            <a:avLst/>
          </a:prstGeom>
          <a:noFill/>
        </p:spPr>
        <p:txBody>
          <a:bodyPr wrap="square" rtlCol="0">
            <a:spAutoFit/>
          </a:bodyPr>
          <a:lstStyle/>
          <a:p>
            <a:r>
              <a:rPr lang="de-DE" dirty="0" smtClean="0">
                <a:solidFill>
                  <a:srgbClr val="FF0000"/>
                </a:solidFill>
              </a:rPr>
              <a:t>Vorab-zustimmung </a:t>
            </a:r>
          </a:p>
          <a:p>
            <a:r>
              <a:rPr lang="de-DE" dirty="0" smtClean="0">
                <a:solidFill>
                  <a:srgbClr val="FF0000"/>
                </a:solidFill>
              </a:rPr>
              <a:t>§ 36 </a:t>
            </a:r>
            <a:r>
              <a:rPr lang="de-DE" dirty="0" err="1" smtClean="0">
                <a:solidFill>
                  <a:srgbClr val="FF0000"/>
                </a:solidFill>
              </a:rPr>
              <a:t>BeschV</a:t>
            </a:r>
            <a:r>
              <a:rPr lang="de-DE" dirty="0" smtClean="0">
                <a:solidFill>
                  <a:srgbClr val="FF0000"/>
                </a:solidFill>
              </a:rPr>
              <a:t> </a:t>
            </a:r>
            <a:endParaRPr lang="de-DE" dirty="0">
              <a:solidFill>
                <a:srgbClr val="FF0000"/>
              </a:solidFill>
            </a:endParaRPr>
          </a:p>
        </p:txBody>
      </p:sp>
      <p:cxnSp>
        <p:nvCxnSpPr>
          <p:cNvPr id="59" name="Gewinkelter Verbinder 58"/>
          <p:cNvCxnSpPr/>
          <p:nvPr/>
        </p:nvCxnSpPr>
        <p:spPr>
          <a:xfrm>
            <a:off x="1809542" y="5512740"/>
            <a:ext cx="4376374" cy="868588"/>
          </a:xfrm>
          <a:prstGeom prst="bentConnector3">
            <a:avLst>
              <a:gd name="adj1" fmla="val -245"/>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4" name="Grafik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6</a:t>
            </a:fld>
            <a:endParaRPr lang="de-DE" dirty="0"/>
          </a:p>
        </p:txBody>
      </p:sp>
    </p:spTree>
    <p:extLst>
      <p:ext uri="{BB962C8B-B14F-4D97-AF65-F5344CB8AC3E}">
        <p14:creationId xmlns:p14="http://schemas.microsoft.com/office/powerpoint/2010/main" val="1709254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7">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2501271" y="195976"/>
            <a:ext cx="7191773" cy="928768"/>
          </a:xfrm>
        </p:spPr>
        <p:txBody>
          <a:bodyPr>
            <a:noAutofit/>
          </a:bodyPr>
          <a:lstStyle/>
          <a:p>
            <a:pPr algn="ctr"/>
            <a:r>
              <a:rPr lang="de-DE" sz="3400" dirty="0" smtClean="0">
                <a:solidFill>
                  <a:schemeClr val="tx2"/>
                </a:solidFill>
                <a:latin typeface="+mj-lt"/>
                <a:ea typeface="+mj-ea"/>
                <a:cs typeface="+mj-cs"/>
              </a:rPr>
              <a:t>Einreiseprozess fast </a:t>
            </a:r>
            <a:r>
              <a:rPr lang="de-DE" sz="3400" dirty="0" err="1" smtClean="0">
                <a:solidFill>
                  <a:schemeClr val="tx2"/>
                </a:solidFill>
                <a:latin typeface="+mj-lt"/>
                <a:ea typeface="+mj-ea"/>
                <a:cs typeface="+mj-cs"/>
              </a:rPr>
              <a:t>lane</a:t>
            </a:r>
            <a:r>
              <a:rPr lang="de-DE" sz="3400" dirty="0" smtClean="0">
                <a:solidFill>
                  <a:schemeClr val="tx2"/>
                </a:solidFill>
                <a:latin typeface="+mj-lt"/>
                <a:ea typeface="+mj-ea"/>
                <a:cs typeface="+mj-cs"/>
              </a:rPr>
              <a:t>: Beschleunigtes Fachkräfteverfahren</a:t>
            </a:r>
            <a:endParaRPr lang="de-DE" sz="3400" dirty="0">
              <a:solidFill>
                <a:schemeClr val="tx2"/>
              </a:solidFill>
              <a:latin typeface="+mj-lt"/>
              <a:ea typeface="+mj-ea"/>
              <a:cs typeface="+mj-cs"/>
            </a:endParaRPr>
          </a:p>
        </p:txBody>
      </p:sp>
      <p:graphicFrame>
        <p:nvGraphicFramePr>
          <p:cNvPr id="8" name="Inhaltsplatzhalter 7"/>
          <p:cNvGraphicFramePr>
            <a:graphicFrameLocks noGrp="1"/>
          </p:cNvGraphicFramePr>
          <p:nvPr>
            <p:ph sz="quarter" idx="13"/>
            <p:extLst/>
          </p:nvPr>
        </p:nvGraphicFramePr>
        <p:xfrm>
          <a:off x="434973" y="1340767"/>
          <a:ext cx="11349660" cy="5281488"/>
        </p:xfrm>
        <a:graphic>
          <a:graphicData uri="http://schemas.openxmlformats.org/drawingml/2006/table">
            <a:tbl>
              <a:tblPr firstRow="1" bandRow="1">
                <a:tableStyleId>{5C22544A-7EE6-4342-B048-85BDC9FD1C3A}</a:tableStyleId>
              </a:tblPr>
              <a:tblGrid>
                <a:gridCol w="5674830">
                  <a:extLst>
                    <a:ext uri="{9D8B030D-6E8A-4147-A177-3AD203B41FA5}">
                      <a16:colId xmlns:a16="http://schemas.microsoft.com/office/drawing/2014/main" val="3726334923"/>
                    </a:ext>
                  </a:extLst>
                </a:gridCol>
                <a:gridCol w="5674830">
                  <a:extLst>
                    <a:ext uri="{9D8B030D-6E8A-4147-A177-3AD203B41FA5}">
                      <a16:colId xmlns:a16="http://schemas.microsoft.com/office/drawing/2014/main" val="3603633821"/>
                    </a:ext>
                  </a:extLst>
                </a:gridCol>
              </a:tblGrid>
              <a:tr h="552658">
                <a:tc>
                  <a:txBody>
                    <a:bodyPr/>
                    <a:lstStyle/>
                    <a:p>
                      <a:pPr algn="ctr"/>
                      <a:r>
                        <a:rPr lang="de-DE" sz="2500" dirty="0" smtClean="0"/>
                        <a:t>Ausland</a:t>
                      </a:r>
                      <a:endParaRPr lang="de-DE" sz="2500" dirty="0"/>
                    </a:p>
                  </a:txBody>
                  <a:tcPr>
                    <a:lnR w="38100" cap="flat" cmpd="sng" algn="ctr">
                      <a:solidFill>
                        <a:srgbClr val="0089C1"/>
                      </a:solidFill>
                      <a:prstDash val="solid"/>
                      <a:round/>
                      <a:headEnd type="none" w="med" len="med"/>
                      <a:tailEnd type="none" w="med" len="med"/>
                    </a:lnR>
                  </a:tcPr>
                </a:tc>
                <a:tc>
                  <a:txBody>
                    <a:bodyPr/>
                    <a:lstStyle/>
                    <a:p>
                      <a:pPr algn="ctr"/>
                      <a:r>
                        <a:rPr lang="de-DE" sz="2500" dirty="0" smtClean="0"/>
                        <a:t>Inland</a:t>
                      </a:r>
                      <a:endParaRPr lang="de-DE" sz="2500" dirty="0"/>
                    </a:p>
                  </a:txBody>
                  <a:tcPr>
                    <a:lnL w="38100" cap="flat" cmpd="sng" algn="ctr">
                      <a:solidFill>
                        <a:srgbClr val="0089C1"/>
                      </a:solidFill>
                      <a:prstDash val="solid"/>
                      <a:round/>
                      <a:headEnd type="none" w="med" len="med"/>
                      <a:tailEnd type="none" w="med" len="med"/>
                    </a:lnL>
                  </a:tcPr>
                </a:tc>
                <a:extLst>
                  <a:ext uri="{0D108BD9-81ED-4DB2-BD59-A6C34878D82A}">
                    <a16:rowId xmlns:a16="http://schemas.microsoft.com/office/drawing/2014/main" val="1687782603"/>
                  </a:ext>
                </a:extLst>
              </a:tr>
              <a:tr h="1212179">
                <a:tc>
                  <a:txBody>
                    <a:bodyPr/>
                    <a:lstStyle/>
                    <a:p>
                      <a:endParaRPr lang="de-DE" dirty="0"/>
                    </a:p>
                  </a:txBody>
                  <a:tcPr>
                    <a:lnR w="38100" cap="flat" cmpd="sng" algn="ctr">
                      <a:solidFill>
                        <a:srgbClr val="0089C1"/>
                      </a:solidFill>
                      <a:prstDash val="solid"/>
                      <a:round/>
                      <a:headEnd type="none" w="med" len="med"/>
                      <a:tailEnd type="none" w="med" len="med"/>
                    </a:lnR>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31135299"/>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3864259293"/>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lnB w="38100" cap="flat" cmpd="sng" algn="ctr">
                      <a:solidFill>
                        <a:srgbClr val="0089C1"/>
                      </a:solidFill>
                      <a:prstDash val="solid"/>
                      <a:round/>
                      <a:headEnd type="none" w="med" len="med"/>
                      <a:tailEnd type="none" w="med" len="med"/>
                    </a:lnB>
                    <a:noFill/>
                  </a:tcPr>
                </a:tc>
                <a:extLst>
                  <a:ext uri="{0D108BD9-81ED-4DB2-BD59-A6C34878D82A}">
                    <a16:rowId xmlns:a16="http://schemas.microsoft.com/office/drawing/2014/main" val="2319656138"/>
                  </a:ext>
                </a:extLst>
              </a:tr>
              <a:tr h="1172217">
                <a:tc>
                  <a:txBody>
                    <a:bodyPr/>
                    <a:lstStyle/>
                    <a:p>
                      <a:endParaRPr lang="de-DE" dirty="0"/>
                    </a:p>
                  </a:txBody>
                  <a:tcPr>
                    <a:lnR w="38100" cap="flat" cmpd="sng" algn="ctr">
                      <a:solidFill>
                        <a:srgbClr val="0089C1"/>
                      </a:solidFill>
                      <a:prstDash val="solid"/>
                      <a:round/>
                      <a:headEnd type="none" w="med" len="med"/>
                      <a:tailEnd type="none" w="med" len="med"/>
                    </a:lnR>
                    <a:lnT w="38100" cap="flat" cmpd="sng" algn="ctr">
                      <a:solidFill>
                        <a:srgbClr val="0089C1"/>
                      </a:solidFill>
                      <a:prstDash val="solid"/>
                      <a:round/>
                      <a:headEnd type="none" w="med" len="med"/>
                      <a:tailEnd type="none" w="med" len="med"/>
                    </a:lnT>
                    <a:noFill/>
                  </a:tcPr>
                </a:tc>
                <a:tc>
                  <a:txBody>
                    <a:bodyPr/>
                    <a:lstStyle/>
                    <a:p>
                      <a:endParaRPr lang="de-DE" dirty="0"/>
                    </a:p>
                  </a:txBody>
                  <a:tcPr>
                    <a:lnL w="38100" cap="flat" cmpd="sng" algn="ctr">
                      <a:solidFill>
                        <a:srgbClr val="0089C1"/>
                      </a:solidFill>
                      <a:prstDash val="solid"/>
                      <a:round/>
                      <a:headEnd type="none" w="med" len="med"/>
                      <a:tailEnd type="none" w="med" len="med"/>
                    </a:lnL>
                    <a:lnT w="38100" cap="flat" cmpd="sng" algn="ctr">
                      <a:solidFill>
                        <a:srgbClr val="0089C1"/>
                      </a:solidFill>
                      <a:prstDash val="solid"/>
                      <a:round/>
                      <a:headEnd type="none" w="med" len="med"/>
                      <a:tailEnd type="none" w="med" len="med"/>
                    </a:lnT>
                    <a:noFill/>
                  </a:tcPr>
                </a:tc>
                <a:extLst>
                  <a:ext uri="{0D108BD9-81ED-4DB2-BD59-A6C34878D82A}">
                    <a16:rowId xmlns:a16="http://schemas.microsoft.com/office/drawing/2014/main" val="3515074349"/>
                  </a:ext>
                </a:extLst>
              </a:tr>
            </a:tbl>
          </a:graphicData>
        </a:graphic>
      </p:graphicFrame>
      <p:pic>
        <p:nvPicPr>
          <p:cNvPr id="12" name="Grafik 11"/>
          <p:cNvPicPr>
            <a:picLocks noChangeAspect="1"/>
          </p:cNvPicPr>
          <p:nvPr/>
        </p:nvPicPr>
        <p:blipFill>
          <a:blip r:embed="rId3"/>
          <a:stretch>
            <a:fillRect/>
          </a:stretch>
        </p:blipFill>
        <p:spPr>
          <a:xfrm>
            <a:off x="1879209" y="1870519"/>
            <a:ext cx="1192455" cy="1218820"/>
          </a:xfrm>
          <a:prstGeom prst="rect">
            <a:avLst/>
          </a:prstGeom>
        </p:spPr>
      </p:pic>
      <p:pic>
        <p:nvPicPr>
          <p:cNvPr id="17" name="Grafik 16"/>
          <p:cNvPicPr>
            <a:picLocks noChangeAspect="1"/>
          </p:cNvPicPr>
          <p:nvPr/>
        </p:nvPicPr>
        <p:blipFill>
          <a:blip r:embed="rId4"/>
          <a:stretch>
            <a:fillRect/>
          </a:stretch>
        </p:blipFill>
        <p:spPr>
          <a:xfrm>
            <a:off x="4041463" y="4294455"/>
            <a:ext cx="1764265" cy="1142603"/>
          </a:xfrm>
          <a:prstGeom prst="rect">
            <a:avLst/>
          </a:prstGeom>
        </p:spPr>
      </p:pic>
      <p:pic>
        <p:nvPicPr>
          <p:cNvPr id="13" name="Grafik 12"/>
          <p:cNvPicPr>
            <a:picLocks noChangeAspect="1"/>
          </p:cNvPicPr>
          <p:nvPr/>
        </p:nvPicPr>
        <p:blipFill>
          <a:blip r:embed="rId5"/>
          <a:stretch>
            <a:fillRect/>
          </a:stretch>
        </p:blipFill>
        <p:spPr>
          <a:xfrm>
            <a:off x="6894581" y="1912205"/>
            <a:ext cx="1346274" cy="1175681"/>
          </a:xfrm>
          <a:prstGeom prst="rect">
            <a:avLst/>
          </a:prstGeom>
        </p:spPr>
      </p:pic>
      <p:pic>
        <p:nvPicPr>
          <p:cNvPr id="19" name="Grafik 18"/>
          <p:cNvPicPr>
            <a:picLocks noChangeAspect="1"/>
          </p:cNvPicPr>
          <p:nvPr/>
        </p:nvPicPr>
        <p:blipFill>
          <a:blip r:embed="rId6"/>
          <a:stretch>
            <a:fillRect/>
          </a:stretch>
        </p:blipFill>
        <p:spPr>
          <a:xfrm>
            <a:off x="6828157" y="3158766"/>
            <a:ext cx="1893034" cy="1080510"/>
          </a:xfrm>
          <a:prstGeom prst="rect">
            <a:avLst/>
          </a:prstGeom>
          <a:ln w="25400">
            <a:solidFill>
              <a:srgbClr val="92D050"/>
            </a:solidFill>
          </a:ln>
        </p:spPr>
      </p:pic>
      <p:cxnSp>
        <p:nvCxnSpPr>
          <p:cNvPr id="28" name="Gerade Verbindung mit Pfeil 27"/>
          <p:cNvCxnSpPr/>
          <p:nvPr/>
        </p:nvCxnSpPr>
        <p:spPr>
          <a:xfrm>
            <a:off x="2669824" y="3731318"/>
            <a:ext cx="4026777"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a:blip r:embed="rId7"/>
          <a:stretch>
            <a:fillRect/>
          </a:stretch>
        </p:blipFill>
        <p:spPr>
          <a:xfrm>
            <a:off x="3732021" y="3127466"/>
            <a:ext cx="1283859" cy="1132337"/>
          </a:xfrm>
          <a:prstGeom prst="rect">
            <a:avLst/>
          </a:prstGeom>
        </p:spPr>
      </p:pic>
      <p:pic>
        <p:nvPicPr>
          <p:cNvPr id="25" name="Grafik 24"/>
          <p:cNvPicPr>
            <a:picLocks noChangeAspect="1"/>
          </p:cNvPicPr>
          <p:nvPr/>
        </p:nvPicPr>
        <p:blipFill>
          <a:blip r:embed="rId3"/>
          <a:stretch>
            <a:fillRect/>
          </a:stretch>
        </p:blipFill>
        <p:spPr>
          <a:xfrm>
            <a:off x="1032507" y="3127359"/>
            <a:ext cx="1192455" cy="1142603"/>
          </a:xfrm>
          <a:prstGeom prst="rect">
            <a:avLst/>
          </a:prstGeom>
        </p:spPr>
      </p:pic>
      <p:cxnSp>
        <p:nvCxnSpPr>
          <p:cNvPr id="29" name="Gerade Verbindung mit Pfeil 28"/>
          <p:cNvCxnSpPr/>
          <p:nvPr/>
        </p:nvCxnSpPr>
        <p:spPr>
          <a:xfrm>
            <a:off x="3170991" y="2636912"/>
            <a:ext cx="3723590"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855640" y="5013176"/>
            <a:ext cx="1185823"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7387378" y="6237312"/>
            <a:ext cx="853477"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Grafik 37"/>
          <p:cNvPicPr>
            <a:picLocks noChangeAspect="1"/>
          </p:cNvPicPr>
          <p:nvPr/>
        </p:nvPicPr>
        <p:blipFill>
          <a:blip r:embed="rId3"/>
          <a:stretch>
            <a:fillRect/>
          </a:stretch>
        </p:blipFill>
        <p:spPr>
          <a:xfrm>
            <a:off x="1477369" y="4293935"/>
            <a:ext cx="1192455" cy="1142603"/>
          </a:xfrm>
          <a:prstGeom prst="rect">
            <a:avLst/>
          </a:prstGeom>
        </p:spPr>
      </p:pic>
      <p:pic>
        <p:nvPicPr>
          <p:cNvPr id="39" name="Grafik 38"/>
          <p:cNvPicPr>
            <a:picLocks noChangeAspect="1"/>
          </p:cNvPicPr>
          <p:nvPr/>
        </p:nvPicPr>
        <p:blipFill>
          <a:blip r:embed="rId3"/>
          <a:stretch>
            <a:fillRect/>
          </a:stretch>
        </p:blipFill>
        <p:spPr>
          <a:xfrm>
            <a:off x="6185916" y="5619200"/>
            <a:ext cx="1192455" cy="1142603"/>
          </a:xfrm>
          <a:prstGeom prst="rect">
            <a:avLst/>
          </a:prstGeom>
        </p:spPr>
      </p:pic>
      <p:pic>
        <p:nvPicPr>
          <p:cNvPr id="42" name="Grafik 41"/>
          <p:cNvPicPr>
            <a:picLocks noChangeAspect="1"/>
          </p:cNvPicPr>
          <p:nvPr/>
        </p:nvPicPr>
        <p:blipFill>
          <a:blip r:embed="rId8"/>
          <a:stretch>
            <a:fillRect/>
          </a:stretch>
        </p:blipFill>
        <p:spPr>
          <a:xfrm>
            <a:off x="7541787" y="5852369"/>
            <a:ext cx="544657" cy="769886"/>
          </a:xfrm>
          <a:prstGeom prst="rect">
            <a:avLst/>
          </a:prstGeom>
        </p:spPr>
      </p:pic>
      <p:pic>
        <p:nvPicPr>
          <p:cNvPr id="43" name="Grafik 42"/>
          <p:cNvPicPr>
            <a:picLocks noChangeAspect="1"/>
          </p:cNvPicPr>
          <p:nvPr/>
        </p:nvPicPr>
        <p:blipFill>
          <a:blip r:embed="rId9"/>
          <a:stretch>
            <a:fillRect/>
          </a:stretch>
        </p:blipFill>
        <p:spPr>
          <a:xfrm>
            <a:off x="8265354" y="5568167"/>
            <a:ext cx="1455843" cy="1274553"/>
          </a:xfrm>
          <a:prstGeom prst="rect">
            <a:avLst/>
          </a:prstGeom>
        </p:spPr>
      </p:pic>
      <p:pic>
        <p:nvPicPr>
          <p:cNvPr id="45" name="Grafik 44"/>
          <p:cNvPicPr>
            <a:picLocks noChangeAspect="1"/>
          </p:cNvPicPr>
          <p:nvPr/>
        </p:nvPicPr>
        <p:blipFill>
          <a:blip r:embed="rId10"/>
          <a:stretch>
            <a:fillRect/>
          </a:stretch>
        </p:blipFill>
        <p:spPr>
          <a:xfrm>
            <a:off x="3076476" y="4307770"/>
            <a:ext cx="699224" cy="1119243"/>
          </a:xfrm>
          <a:prstGeom prst="rect">
            <a:avLst/>
          </a:prstGeom>
          <a:ln w="25400">
            <a:solidFill>
              <a:srgbClr val="92D050"/>
            </a:solidFill>
          </a:ln>
        </p:spPr>
      </p:pic>
      <p:pic>
        <p:nvPicPr>
          <p:cNvPr id="49" name="Grafik 48"/>
          <p:cNvPicPr>
            <a:picLocks noChangeAspect="1"/>
          </p:cNvPicPr>
          <p:nvPr/>
        </p:nvPicPr>
        <p:blipFill>
          <a:blip r:embed="rId11"/>
          <a:stretch>
            <a:fillRect/>
          </a:stretch>
        </p:blipFill>
        <p:spPr>
          <a:xfrm>
            <a:off x="225984" y="4887921"/>
            <a:ext cx="493111" cy="493111"/>
          </a:xfrm>
          <a:prstGeom prst="rect">
            <a:avLst/>
          </a:prstGeom>
        </p:spPr>
      </p:pic>
      <p:pic>
        <p:nvPicPr>
          <p:cNvPr id="50" name="Grafik 49"/>
          <p:cNvPicPr>
            <a:picLocks noChangeAspect="1"/>
          </p:cNvPicPr>
          <p:nvPr/>
        </p:nvPicPr>
        <p:blipFill>
          <a:blip r:embed="rId12"/>
          <a:stretch>
            <a:fillRect/>
          </a:stretch>
        </p:blipFill>
        <p:spPr>
          <a:xfrm>
            <a:off x="928086" y="4845367"/>
            <a:ext cx="624559" cy="587058"/>
          </a:xfrm>
          <a:prstGeom prst="rect">
            <a:avLst/>
          </a:prstGeom>
        </p:spPr>
      </p:pic>
      <p:sp>
        <p:nvSpPr>
          <p:cNvPr id="51" name="Plus 50"/>
          <p:cNvSpPr/>
          <p:nvPr/>
        </p:nvSpPr>
        <p:spPr>
          <a:xfrm>
            <a:off x="709617" y="5085184"/>
            <a:ext cx="194623" cy="216024"/>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10564869" y="1880679"/>
            <a:ext cx="1498903" cy="923330"/>
          </a:xfrm>
          <a:prstGeom prst="rect">
            <a:avLst/>
          </a:prstGeom>
          <a:noFill/>
        </p:spPr>
        <p:txBody>
          <a:bodyPr wrap="square" rtlCol="0">
            <a:spAutoFit/>
          </a:bodyPr>
          <a:lstStyle/>
          <a:p>
            <a:r>
              <a:rPr lang="de-DE" dirty="0" smtClean="0">
                <a:solidFill>
                  <a:srgbClr val="FF0000"/>
                </a:solidFill>
              </a:rPr>
              <a:t>Vorab-zustimmung für 411€ </a:t>
            </a:r>
          </a:p>
        </p:txBody>
      </p:sp>
      <p:cxnSp>
        <p:nvCxnSpPr>
          <p:cNvPr id="59" name="Gewinkelter Verbinder 58"/>
          <p:cNvCxnSpPr/>
          <p:nvPr/>
        </p:nvCxnSpPr>
        <p:spPr>
          <a:xfrm>
            <a:off x="1809542" y="5512740"/>
            <a:ext cx="4376374" cy="868588"/>
          </a:xfrm>
          <a:prstGeom prst="bentConnector3">
            <a:avLst>
              <a:gd name="adj1" fmla="val -245"/>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4" name="Grafik 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pic>
        <p:nvPicPr>
          <p:cNvPr id="32" name="Grafik 31"/>
          <p:cNvPicPr>
            <a:picLocks noChangeAspect="1"/>
          </p:cNvPicPr>
          <p:nvPr/>
        </p:nvPicPr>
        <p:blipFill>
          <a:blip r:embed="rId9"/>
          <a:stretch>
            <a:fillRect/>
          </a:stretch>
        </p:blipFill>
        <p:spPr>
          <a:xfrm>
            <a:off x="9284822" y="1946272"/>
            <a:ext cx="1280047" cy="1120649"/>
          </a:xfrm>
          <a:prstGeom prst="rect">
            <a:avLst/>
          </a:prstGeom>
        </p:spPr>
      </p:pic>
      <p:sp>
        <p:nvSpPr>
          <p:cNvPr id="6" name="Rechteck 5"/>
          <p:cNvSpPr/>
          <p:nvPr/>
        </p:nvSpPr>
        <p:spPr>
          <a:xfrm>
            <a:off x="225984" y="4269962"/>
            <a:ext cx="2629656" cy="1220263"/>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14"/>
          <a:stretch>
            <a:fillRect/>
          </a:stretch>
        </p:blipFill>
        <p:spPr>
          <a:xfrm>
            <a:off x="489579" y="5553842"/>
            <a:ext cx="607110" cy="720463"/>
          </a:xfrm>
          <a:prstGeom prst="rect">
            <a:avLst/>
          </a:prstGeom>
        </p:spPr>
      </p:pic>
      <p:pic>
        <p:nvPicPr>
          <p:cNvPr id="4" name="Grafik 3"/>
          <p:cNvPicPr>
            <a:picLocks noChangeAspect="1"/>
          </p:cNvPicPr>
          <p:nvPr/>
        </p:nvPicPr>
        <p:blipFill>
          <a:blip r:embed="rId15"/>
          <a:stretch>
            <a:fillRect/>
          </a:stretch>
        </p:blipFill>
        <p:spPr>
          <a:xfrm>
            <a:off x="8788607" y="3186193"/>
            <a:ext cx="816693" cy="596297"/>
          </a:xfrm>
          <a:prstGeom prst="rect">
            <a:avLst/>
          </a:prstGeom>
        </p:spPr>
      </p:pic>
      <p:pic>
        <p:nvPicPr>
          <p:cNvPr id="5" name="Grafik 4"/>
          <p:cNvPicPr>
            <a:picLocks noChangeAspect="1"/>
          </p:cNvPicPr>
          <p:nvPr/>
        </p:nvPicPr>
        <p:blipFill>
          <a:blip r:embed="rId16"/>
          <a:stretch>
            <a:fillRect/>
          </a:stretch>
        </p:blipFill>
        <p:spPr>
          <a:xfrm>
            <a:off x="2982983" y="5487484"/>
            <a:ext cx="829819" cy="654193"/>
          </a:xfrm>
          <a:prstGeom prst="rect">
            <a:avLst/>
          </a:prstGeom>
        </p:spPr>
      </p:pic>
      <p:pic>
        <p:nvPicPr>
          <p:cNvPr id="34" name="Grafik 33"/>
          <p:cNvPicPr>
            <a:picLocks noChangeAspect="1"/>
          </p:cNvPicPr>
          <p:nvPr/>
        </p:nvPicPr>
        <p:blipFill>
          <a:blip r:embed="rId16"/>
          <a:stretch>
            <a:fillRect/>
          </a:stretch>
        </p:blipFill>
        <p:spPr>
          <a:xfrm>
            <a:off x="5791907" y="4638082"/>
            <a:ext cx="829819" cy="654193"/>
          </a:xfrm>
          <a:prstGeom prst="rect">
            <a:avLst/>
          </a:prstGeom>
        </p:spPr>
      </p:pic>
      <p:pic>
        <p:nvPicPr>
          <p:cNvPr id="7" name="Grafik 6"/>
          <p:cNvPicPr>
            <a:picLocks noChangeAspect="1"/>
          </p:cNvPicPr>
          <p:nvPr/>
        </p:nvPicPr>
        <p:blipFill>
          <a:blip r:embed="rId17"/>
          <a:stretch>
            <a:fillRect/>
          </a:stretch>
        </p:blipFill>
        <p:spPr>
          <a:xfrm>
            <a:off x="8240855" y="1883385"/>
            <a:ext cx="1095505" cy="1177779"/>
          </a:xfrm>
          <a:prstGeom prst="rect">
            <a:avLst/>
          </a:prstGeom>
        </p:spPr>
      </p:pic>
      <p:pic>
        <p:nvPicPr>
          <p:cNvPr id="37" name="Grafik 36"/>
          <p:cNvPicPr>
            <a:picLocks noChangeAspect="1"/>
          </p:cNvPicPr>
          <p:nvPr/>
        </p:nvPicPr>
        <p:blipFill>
          <a:blip r:embed="rId18"/>
          <a:stretch>
            <a:fillRect/>
          </a:stretch>
        </p:blipFill>
        <p:spPr>
          <a:xfrm>
            <a:off x="8153980" y="3177728"/>
            <a:ext cx="492553" cy="573397"/>
          </a:xfrm>
          <a:prstGeom prst="rect">
            <a:avLst/>
          </a:prstGeom>
        </p:spPr>
      </p:pic>
      <p:pic>
        <p:nvPicPr>
          <p:cNvPr id="41" name="Grafik 40"/>
          <p:cNvPicPr>
            <a:picLocks noChangeAspect="1"/>
          </p:cNvPicPr>
          <p:nvPr/>
        </p:nvPicPr>
        <p:blipFill>
          <a:blip r:embed="rId18"/>
          <a:stretch>
            <a:fillRect/>
          </a:stretch>
        </p:blipFill>
        <p:spPr>
          <a:xfrm>
            <a:off x="5317548" y="4335171"/>
            <a:ext cx="488180" cy="568305"/>
          </a:xfrm>
          <a:prstGeom prst="rect">
            <a:avLst/>
          </a:prstGeom>
        </p:spPr>
      </p:pic>
      <p:pic>
        <p:nvPicPr>
          <p:cNvPr id="44" name="Grafik 43"/>
          <p:cNvPicPr>
            <a:picLocks noChangeAspect="1"/>
          </p:cNvPicPr>
          <p:nvPr/>
        </p:nvPicPr>
        <p:blipFill>
          <a:blip r:embed="rId18"/>
          <a:stretch>
            <a:fillRect/>
          </a:stretch>
        </p:blipFill>
        <p:spPr>
          <a:xfrm>
            <a:off x="3316760" y="4335413"/>
            <a:ext cx="421617" cy="490817"/>
          </a:xfrm>
          <a:prstGeom prst="rect">
            <a:avLst/>
          </a:prstGeom>
        </p:spPr>
      </p:pic>
      <p:pic>
        <p:nvPicPr>
          <p:cNvPr id="46" name="Grafik 45"/>
          <p:cNvPicPr>
            <a:picLocks noChangeAspect="1"/>
          </p:cNvPicPr>
          <p:nvPr/>
        </p:nvPicPr>
        <p:blipFill>
          <a:blip r:embed="rId18"/>
          <a:stretch>
            <a:fillRect/>
          </a:stretch>
        </p:blipFill>
        <p:spPr>
          <a:xfrm>
            <a:off x="81134" y="5591518"/>
            <a:ext cx="361234" cy="420524"/>
          </a:xfrm>
          <a:prstGeom prst="rect">
            <a:avLst/>
          </a:prstGeom>
        </p:spPr>
      </p:pic>
      <p:sp>
        <p:nvSpPr>
          <p:cNvPr id="9" name="Foliennummernplatzhalter 8"/>
          <p:cNvSpPr>
            <a:spLocks noGrp="1"/>
          </p:cNvSpPr>
          <p:nvPr>
            <p:ph type="sldNum" sz="quarter" idx="16"/>
          </p:nvPr>
        </p:nvSpPr>
        <p:spPr/>
        <p:txBody>
          <a:bodyPr/>
          <a:lstStyle/>
          <a:p>
            <a:pPr>
              <a:defRPr/>
            </a:pPr>
            <a:r>
              <a:rPr lang="de-DE" smtClean="0"/>
              <a:t>Seite </a:t>
            </a:r>
            <a:fld id="{CCA7AAAE-3A7E-4E40-A69C-5EB70E065BC7}" type="slidenum">
              <a:rPr lang="de-DE" smtClean="0"/>
              <a:pPr>
                <a:defRPr/>
              </a:pPr>
              <a:t>7</a:t>
            </a:fld>
            <a:endParaRPr lang="de-DE" dirty="0"/>
          </a:p>
        </p:txBody>
      </p:sp>
    </p:spTree>
    <p:extLst>
      <p:ext uri="{BB962C8B-B14F-4D97-AF65-F5344CB8AC3E}">
        <p14:creationId xmlns:p14="http://schemas.microsoft.com/office/powerpoint/2010/main" val="3720315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754" y="1393737"/>
            <a:ext cx="11520910" cy="4624080"/>
          </a:xfrm>
          <a:prstGeom prst="rect">
            <a:avLst/>
          </a:prstGeom>
        </p:spPr>
        <p:txBody>
          <a:bodyPr>
            <a:noAutofit/>
          </a:bodyPr>
          <a:lstStyle/>
          <a:p>
            <a:pPr marL="0" lvl="1" indent="0">
              <a:lnSpc>
                <a:spcPct val="150000"/>
              </a:lnSpc>
              <a:buNone/>
            </a:pPr>
            <a:r>
              <a:rPr lang="de-DE" sz="2500" b="1" dirty="0">
                <a:solidFill>
                  <a:schemeClr val="tx2"/>
                </a:solidFill>
                <a:latin typeface="+mj-lt"/>
                <a:ea typeface="+mj-ea"/>
                <a:cs typeface="+mj-cs"/>
              </a:rPr>
              <a:t>Prozess</a:t>
            </a:r>
          </a:p>
          <a:p>
            <a:pPr marL="0" lvl="1" indent="0">
              <a:lnSpc>
                <a:spcPct val="150000"/>
              </a:lnSpc>
              <a:buNone/>
            </a:pPr>
            <a:r>
              <a:rPr lang="de-DE" dirty="0"/>
              <a:t>	</a:t>
            </a:r>
            <a:r>
              <a:rPr lang="de-DE" sz="2000" b="1" dirty="0" smtClean="0"/>
              <a:t> 		</a:t>
            </a:r>
            <a:endParaRPr lang="de-DE" sz="2000" b="1" dirty="0"/>
          </a:p>
          <a:p>
            <a:pPr marL="0" indent="0">
              <a:buNone/>
            </a:pPr>
            <a:r>
              <a:rPr lang="de-DE" sz="2000" dirty="0" smtClean="0">
                <a:solidFill>
                  <a:schemeClr val="bg1">
                    <a:lumMod val="50000"/>
                  </a:schemeClr>
                </a:solidFill>
              </a:rPr>
              <a:t> 	</a:t>
            </a:r>
            <a:r>
              <a:rPr lang="de-DE" sz="2000" dirty="0" smtClean="0">
                <a:solidFill>
                  <a:srgbClr val="FF0000"/>
                </a:solidFill>
              </a:rPr>
              <a:t> 			</a:t>
            </a:r>
            <a:endParaRPr lang="de-DE" sz="2000" b="1" dirty="0"/>
          </a:p>
          <a:p>
            <a:pPr marL="0" indent="0">
              <a:buNone/>
            </a:pPr>
            <a:endParaRPr lang="de-DE" sz="2000" b="1" dirty="0"/>
          </a:p>
          <a:p>
            <a:pPr marL="0" indent="0">
              <a:buNone/>
            </a:pPr>
            <a:endParaRPr lang="de-DE" sz="2000" b="1" i="1" dirty="0">
              <a:solidFill>
                <a:srgbClr val="FF0000"/>
              </a:solidFill>
            </a:endParaRPr>
          </a:p>
          <a:p>
            <a:pPr marL="0" indent="0">
              <a:buNone/>
            </a:pPr>
            <a:r>
              <a:rPr lang="de-DE" sz="2000" b="1" i="1" dirty="0">
                <a:solidFill>
                  <a:srgbClr val="FF0000"/>
                </a:solidFill>
              </a:rPr>
              <a:t>				</a:t>
            </a:r>
            <a:r>
              <a:rPr lang="de-DE" sz="2000" b="1" i="1" dirty="0" smtClean="0">
                <a:solidFill>
                  <a:srgbClr val="FF0000"/>
                </a:solidFill>
              </a:rPr>
              <a:t>		</a:t>
            </a:r>
            <a:r>
              <a:rPr lang="de-DE" sz="2000" b="1" dirty="0" smtClean="0">
                <a:solidFill>
                  <a:schemeClr val="bg1">
                    <a:lumMod val="50000"/>
                  </a:schemeClr>
                </a:solidFill>
              </a:rPr>
              <a:t> </a:t>
            </a:r>
            <a:endParaRPr lang="de-DE" sz="2000" b="1" dirty="0">
              <a:solidFill>
                <a:schemeClr val="bg1">
                  <a:lumMod val="50000"/>
                </a:schemeClr>
              </a:solidFill>
            </a:endParaRPr>
          </a:p>
          <a:p>
            <a:pPr marL="0" indent="0">
              <a:buNone/>
            </a:pPr>
            <a:endParaRPr lang="de-DE" sz="2000" b="1" i="1" dirty="0">
              <a:solidFill>
                <a:srgbClr val="FF0000"/>
              </a:solidFill>
            </a:endParaRPr>
          </a:p>
          <a:p>
            <a:pPr marL="0" indent="0">
              <a:buNone/>
            </a:pPr>
            <a:r>
              <a:rPr lang="de-DE" sz="2000" b="1" i="1" dirty="0" smtClean="0">
                <a:solidFill>
                  <a:srgbClr val="FF0000"/>
                </a:solidFill>
              </a:rPr>
              <a:t> </a:t>
            </a:r>
            <a:r>
              <a:rPr lang="de-DE" sz="2000" b="1" i="1" dirty="0">
                <a:solidFill>
                  <a:srgbClr val="FF0000"/>
                </a:solidFill>
              </a:rPr>
              <a:t>		</a:t>
            </a:r>
            <a:r>
              <a:rPr lang="de-DE" sz="2000" b="1" dirty="0" smtClean="0">
                <a:solidFill>
                  <a:schemeClr val="bg1">
                    <a:lumMod val="50000"/>
                  </a:schemeClr>
                </a:solidFill>
              </a:rPr>
              <a:t> </a:t>
            </a:r>
            <a:r>
              <a:rPr lang="de-DE" sz="2000" b="1" dirty="0">
                <a:solidFill>
                  <a:schemeClr val="bg1">
                    <a:lumMod val="50000"/>
                  </a:schemeClr>
                </a:solidFill>
              </a:rPr>
              <a:t>	</a:t>
            </a:r>
            <a:r>
              <a:rPr lang="de-DE" sz="2000" b="1" i="1" dirty="0">
                <a:solidFill>
                  <a:srgbClr val="FF0000"/>
                </a:solidFill>
              </a:rPr>
              <a:t>				</a:t>
            </a:r>
            <a:endParaRPr lang="de-DE" sz="2000" b="1" dirty="0">
              <a:solidFill>
                <a:schemeClr val="bg1">
                  <a:lumMod val="50000"/>
                </a:schemeClr>
              </a:solidFill>
            </a:endParaRPr>
          </a:p>
          <a:p>
            <a:pPr marL="0" indent="0">
              <a:buNone/>
            </a:pPr>
            <a:endParaRPr lang="de-DE" sz="2000" b="1" dirty="0">
              <a:solidFill>
                <a:schemeClr val="bg1">
                  <a:lumMod val="50000"/>
                </a:schemeClr>
              </a:solidFill>
            </a:endParaRPr>
          </a:p>
          <a:p>
            <a:pPr marL="0" lvl="1" indent="0">
              <a:lnSpc>
                <a:spcPct val="150000"/>
              </a:lnSpc>
              <a:buNone/>
            </a:pPr>
            <a:endParaRPr lang="de-DE" dirty="0"/>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8</a:t>
            </a:fld>
            <a:endParaRPr lang="de-DE" dirty="0"/>
          </a:p>
        </p:txBody>
      </p:sp>
      <p:pic>
        <p:nvPicPr>
          <p:cNvPr id="12" name="Grafik 11"/>
          <p:cNvPicPr>
            <a:picLocks noChangeAspect="1"/>
          </p:cNvPicPr>
          <p:nvPr/>
        </p:nvPicPr>
        <p:blipFill>
          <a:blip r:embed="rId4"/>
          <a:stretch>
            <a:fillRect/>
          </a:stretch>
        </p:blipFill>
        <p:spPr>
          <a:xfrm>
            <a:off x="523570" y="1988840"/>
            <a:ext cx="1455843" cy="1274553"/>
          </a:xfrm>
          <a:prstGeom prst="rect">
            <a:avLst/>
          </a:prstGeom>
        </p:spPr>
      </p:pic>
      <p:sp>
        <p:nvSpPr>
          <p:cNvPr id="2" name="Textfeld 1"/>
          <p:cNvSpPr txBox="1"/>
          <p:nvPr/>
        </p:nvSpPr>
        <p:spPr>
          <a:xfrm>
            <a:off x="2691266" y="1619508"/>
            <a:ext cx="9021358" cy="2031325"/>
          </a:xfrm>
          <a:prstGeom prst="rect">
            <a:avLst/>
          </a:prstGeom>
          <a:noFill/>
        </p:spPr>
        <p:txBody>
          <a:bodyPr wrap="square" rtlCol="0">
            <a:spAutoFit/>
          </a:bodyPr>
          <a:lstStyle/>
          <a:p>
            <a:pPr marL="342900" indent="-342900">
              <a:buAutoNum type="arabicPeriod"/>
            </a:pPr>
            <a:r>
              <a:rPr lang="de-DE" dirty="0" smtClean="0"/>
              <a:t>Informationen vor Vertragsabschluss</a:t>
            </a:r>
          </a:p>
          <a:p>
            <a:pPr marL="342900" indent="-342900">
              <a:buAutoNum type="arabicPeriod"/>
            </a:pPr>
            <a:r>
              <a:rPr lang="de-DE" dirty="0" smtClean="0"/>
              <a:t>Vereinbarung zwischen Ausländerbehörde und Arbeitgeber als Bevollmächtigter der Fachkraft</a:t>
            </a:r>
          </a:p>
          <a:p>
            <a:pPr marL="342900" indent="-342900">
              <a:buAutoNum type="arabicPeriod"/>
            </a:pPr>
            <a:r>
              <a:rPr lang="de-DE" dirty="0" smtClean="0"/>
              <a:t>Anerkennungsverfahren </a:t>
            </a:r>
          </a:p>
          <a:p>
            <a:pPr marL="342900" indent="-342900">
              <a:buAutoNum type="arabicPeriod"/>
            </a:pPr>
            <a:r>
              <a:rPr lang="de-DE" dirty="0" smtClean="0"/>
              <a:t>Zustimmung BA</a:t>
            </a:r>
            <a:endParaRPr lang="de-DE" dirty="0">
              <a:hlinkClick r:id="rId5"/>
            </a:endParaRPr>
          </a:p>
          <a:p>
            <a:pPr marL="342900" indent="-342900">
              <a:buAutoNum type="arabicPeriod"/>
            </a:pPr>
            <a:r>
              <a:rPr lang="de-DE" dirty="0" smtClean="0"/>
              <a:t>Vorabzustimmung ABH</a:t>
            </a:r>
          </a:p>
          <a:p>
            <a:pPr marL="342900" indent="-342900">
              <a:buAutoNum type="arabicPeriod"/>
            </a:pPr>
            <a:r>
              <a:rPr lang="de-DE" dirty="0" smtClean="0"/>
              <a:t>Erklärungen zum VISA-Verfahren für Arbeitgeber</a:t>
            </a:r>
            <a:endParaRPr lang="de-DE" dirty="0"/>
          </a:p>
        </p:txBody>
      </p:sp>
      <p:sp>
        <p:nvSpPr>
          <p:cNvPr id="9" name="Textplatzhalter 1"/>
          <p:cNvSpPr>
            <a:spLocks noGrp="1"/>
          </p:cNvSpPr>
          <p:nvPr>
            <p:ph type="body" sz="quarter" idx="17"/>
          </p:nvPr>
        </p:nvSpPr>
        <p:spPr>
          <a:xfrm>
            <a:off x="921709" y="113471"/>
            <a:ext cx="8781620" cy="928768"/>
          </a:xfrm>
        </p:spPr>
        <p:txBody>
          <a:bodyPr>
            <a:noAutofit/>
          </a:bodyPr>
          <a:lstStyle/>
          <a:p>
            <a:pPr algn="ctr"/>
            <a:r>
              <a:rPr lang="de-DE" sz="3400" dirty="0" smtClean="0">
                <a:solidFill>
                  <a:schemeClr val="tx2"/>
                </a:solidFill>
                <a:latin typeface="+mj-lt"/>
                <a:ea typeface="+mj-ea"/>
                <a:cs typeface="+mj-cs"/>
              </a:rPr>
              <a:t>Beschleunigtes Fachkräfteverfahren: </a:t>
            </a:r>
          </a:p>
          <a:p>
            <a:pPr algn="ctr"/>
            <a:r>
              <a:rPr lang="de-DE" sz="3400" dirty="0" smtClean="0">
                <a:solidFill>
                  <a:schemeClr val="tx2"/>
                </a:solidFill>
                <a:latin typeface="+mj-lt"/>
                <a:ea typeface="+mj-ea"/>
                <a:cs typeface="+mj-cs"/>
              </a:rPr>
              <a:t>Ablauf Ausländerbehörde und Arbeitgeber</a:t>
            </a:r>
            <a:endParaRPr lang="de-DE" sz="3400" dirty="0">
              <a:solidFill>
                <a:schemeClr val="tx2"/>
              </a:solidFill>
              <a:latin typeface="+mj-lt"/>
              <a:ea typeface="+mj-ea"/>
              <a:cs typeface="+mj-cs"/>
            </a:endParaRPr>
          </a:p>
        </p:txBody>
      </p:sp>
      <p:sp>
        <p:nvSpPr>
          <p:cNvPr id="6" name="Rechteck 5"/>
          <p:cNvSpPr/>
          <p:nvPr/>
        </p:nvSpPr>
        <p:spPr>
          <a:xfrm>
            <a:off x="2783632" y="4275191"/>
            <a:ext cx="6096000" cy="1200329"/>
          </a:xfrm>
          <a:prstGeom prst="rect">
            <a:avLst/>
          </a:prstGeom>
        </p:spPr>
        <p:txBody>
          <a:bodyPr>
            <a:spAutoFit/>
          </a:bodyPr>
          <a:lstStyle/>
          <a:p>
            <a:r>
              <a:rPr lang="de-DE" dirty="0" smtClean="0">
                <a:solidFill>
                  <a:schemeClr val="dk1"/>
                </a:solidFill>
              </a:rPr>
              <a:t>WICHTIG: Für </a:t>
            </a:r>
            <a:r>
              <a:rPr lang="de-DE" dirty="0">
                <a:solidFill>
                  <a:schemeClr val="dk1"/>
                </a:solidFill>
              </a:rPr>
              <a:t>die Beschleunigung ist die Mitwirkung von Arbeitgeber und Fachkraft entscheidend. Ohne vollständige und formgerechte Unterlagen können die Fristen nicht eingehalten werden. </a:t>
            </a:r>
          </a:p>
        </p:txBody>
      </p:sp>
    </p:spTree>
    <p:extLst>
      <p:ext uri="{BB962C8B-B14F-4D97-AF65-F5344CB8AC3E}">
        <p14:creationId xmlns:p14="http://schemas.microsoft.com/office/powerpoint/2010/main" val="3461481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p:cNvSpPr>
            <a:spLocks noGrp="1"/>
          </p:cNvSpPr>
          <p:nvPr>
            <p:ph sz="quarter" idx="13"/>
          </p:nvPr>
        </p:nvSpPr>
        <p:spPr>
          <a:xfrm>
            <a:off x="551754" y="1393737"/>
            <a:ext cx="11520910" cy="4624080"/>
          </a:xfrm>
          <a:prstGeom prst="rect">
            <a:avLst/>
          </a:prstGeom>
        </p:spPr>
        <p:txBody>
          <a:bodyPr>
            <a:noAutofit/>
          </a:bodyPr>
          <a:lstStyle/>
          <a:p>
            <a:pPr marL="0" lvl="1" indent="0">
              <a:lnSpc>
                <a:spcPct val="150000"/>
              </a:lnSpc>
              <a:buNone/>
            </a:pPr>
            <a:r>
              <a:rPr lang="de-DE" sz="2500" b="1" dirty="0">
                <a:solidFill>
                  <a:schemeClr val="tx2"/>
                </a:solidFill>
                <a:latin typeface="+mj-lt"/>
                <a:ea typeface="+mj-ea"/>
                <a:cs typeface="+mj-cs"/>
              </a:rPr>
              <a:t> </a:t>
            </a:r>
            <a:r>
              <a:rPr lang="de-DE" sz="2500" b="1" dirty="0" smtClean="0">
                <a:solidFill>
                  <a:schemeClr val="tx2"/>
                </a:solidFill>
                <a:latin typeface="+mj-lt"/>
                <a:ea typeface="+mj-ea"/>
                <a:cs typeface="+mj-cs"/>
              </a:rPr>
              <a:t> Erklärung und Formulare                                  											</a:t>
            </a:r>
            <a:r>
              <a:rPr lang="de-DE" sz="1000" b="1" dirty="0" smtClean="0">
                <a:solidFill>
                  <a:schemeClr val="tx2"/>
                </a:solidFill>
                <a:latin typeface="+mj-lt"/>
                <a:ea typeface="+mj-ea"/>
                <a:cs typeface="+mj-cs"/>
              </a:rPr>
              <a:t>n-node.html</a:t>
            </a:r>
            <a:endParaRPr lang="de-DE" sz="1000" i="1" dirty="0" smtClean="0">
              <a:solidFill>
                <a:srgbClr val="7030A0"/>
              </a:solidFill>
            </a:endParaRPr>
          </a:p>
          <a:p>
            <a:pPr marL="0" lvl="1" indent="0">
              <a:lnSpc>
                <a:spcPct val="150000"/>
              </a:lnSpc>
              <a:buNone/>
            </a:pPr>
            <a:r>
              <a:rPr lang="de-DE" sz="1000" i="1" dirty="0" smtClean="0">
                <a:solidFill>
                  <a:schemeClr val="tx2"/>
                </a:solidFill>
              </a:rPr>
              <a:t>           </a:t>
            </a:r>
            <a:r>
              <a:rPr lang="de-DE" sz="1000" dirty="0" smtClean="0"/>
              <a:t>							</a:t>
            </a:r>
            <a:endParaRPr lang="de-DE" sz="1000" dirty="0"/>
          </a:p>
          <a:p>
            <a:pPr marL="0" lvl="1" indent="0">
              <a:lnSpc>
                <a:spcPct val="150000"/>
              </a:lnSpc>
              <a:buNone/>
            </a:pPr>
            <a:endParaRPr lang="de-DE" dirty="0" smtClean="0">
              <a:solidFill>
                <a:schemeClr val="tx2"/>
              </a:solidFill>
            </a:endParaRPr>
          </a:p>
          <a:p>
            <a:pPr marL="0" lvl="1" indent="0">
              <a:lnSpc>
                <a:spcPct val="150000"/>
              </a:lnSpc>
              <a:buNone/>
            </a:pPr>
            <a:endParaRPr lang="de-DE" dirty="0" smtClean="0"/>
          </a:p>
          <a:p>
            <a:pPr marL="0" lvl="1" indent="0">
              <a:lnSpc>
                <a:spcPct val="150000"/>
              </a:lnSpc>
              <a:buNone/>
            </a:pPr>
            <a:r>
              <a:rPr lang="de-DE" dirty="0"/>
              <a:t>	</a:t>
            </a:r>
          </a:p>
          <a:p>
            <a:pPr marL="0" lvl="1" indent="0">
              <a:lnSpc>
                <a:spcPct val="150000"/>
              </a:lnSpc>
              <a:buNone/>
            </a:pPr>
            <a:endParaRPr lang="de-DE" dirty="0" smtClean="0"/>
          </a:p>
          <a:p>
            <a:pPr marL="0" lvl="1" indent="0">
              <a:lnSpc>
                <a:spcPct val="150000"/>
              </a:lnSpc>
              <a:buNone/>
            </a:pPr>
            <a:endParaRPr lang="de-DE" dirty="0"/>
          </a:p>
          <a:p>
            <a:pPr>
              <a:tabLst>
                <a:tab pos="361950" algn="l"/>
              </a:tabLst>
            </a:pPr>
            <a:endParaRPr lang="de-DE" altLang="de-DE" dirty="0"/>
          </a:p>
          <a:p>
            <a:endParaRPr lang="de-DE" altLang="de-DE"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72" y="-3176"/>
            <a:ext cx="1687128" cy="1092324"/>
          </a:xfrm>
          <a:prstGeom prst="rect">
            <a:avLst/>
          </a:prstGeom>
        </p:spPr>
      </p:pic>
      <p:sp>
        <p:nvSpPr>
          <p:cNvPr id="3" name="Foliennummernplatzhalter 2"/>
          <p:cNvSpPr>
            <a:spLocks noGrp="1"/>
          </p:cNvSpPr>
          <p:nvPr>
            <p:ph type="sldNum" sz="quarter" idx="16"/>
          </p:nvPr>
        </p:nvSpPr>
        <p:spPr/>
        <p:txBody>
          <a:bodyPr/>
          <a:lstStyle/>
          <a:p>
            <a:pPr>
              <a:defRPr/>
            </a:pPr>
            <a:r>
              <a:rPr lang="de-DE" smtClean="0"/>
              <a:t>Seite </a:t>
            </a:r>
            <a:fld id="{CCA7AAAE-3A7E-4E40-A69C-5EB70E065BC7}" type="slidenum">
              <a:rPr lang="de-DE" smtClean="0"/>
              <a:pPr>
                <a:defRPr/>
              </a:pPr>
              <a:t>9</a:t>
            </a:fld>
            <a:endParaRPr lang="de-DE"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987845"/>
            <a:ext cx="5694993" cy="4581128"/>
          </a:xfrm>
          <a:prstGeom prst="rect">
            <a:avLst/>
          </a:prstGeom>
          <a:ln>
            <a:solidFill>
              <a:srgbClr val="AD2015"/>
            </a:solidFill>
          </a:ln>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091" y="2244781"/>
            <a:ext cx="5600818" cy="4461477"/>
          </a:xfrm>
          <a:prstGeom prst="rect">
            <a:avLst/>
          </a:prstGeom>
          <a:ln>
            <a:solidFill>
              <a:srgbClr val="AD2015"/>
            </a:solidFill>
          </a:ln>
        </p:spPr>
      </p:pic>
      <p:sp>
        <p:nvSpPr>
          <p:cNvPr id="9" name="Textplatzhalter 8"/>
          <p:cNvSpPr>
            <a:spLocks noGrp="1"/>
          </p:cNvSpPr>
          <p:nvPr>
            <p:ph type="body" sz="quarter" idx="17"/>
          </p:nvPr>
        </p:nvSpPr>
        <p:spPr/>
        <p:txBody>
          <a:bodyPr/>
          <a:lstStyle/>
          <a:p>
            <a:endParaRPr lang="de-DE"/>
          </a:p>
        </p:txBody>
      </p:sp>
      <p:sp>
        <p:nvSpPr>
          <p:cNvPr id="12" name="Textplatzhalter 1"/>
          <p:cNvSpPr txBox="1">
            <a:spLocks/>
          </p:cNvSpPr>
          <p:nvPr/>
        </p:nvSpPr>
        <p:spPr>
          <a:xfrm>
            <a:off x="2501271" y="195976"/>
            <a:ext cx="7191773" cy="92876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Tahoma" panose="020B0604030504040204" pitchFamily="34" charset="0"/>
              <a:buNone/>
              <a:defRPr sz="1300" kern="1200">
                <a:solidFill>
                  <a:schemeClr val="bg1"/>
                </a:solidFill>
                <a:latin typeface="+mn-lt"/>
                <a:ea typeface="+mn-ea"/>
                <a:cs typeface="+mn-cs"/>
              </a:defRPr>
            </a:lvl1pPr>
            <a:lvl2pPr marL="358775"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3pPr>
            <a:lvl4pPr marL="717550"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3400" dirty="0" smtClean="0">
                <a:solidFill>
                  <a:schemeClr val="tx2"/>
                </a:solidFill>
                <a:latin typeface="+mj-lt"/>
                <a:ea typeface="+mj-ea"/>
                <a:cs typeface="+mj-cs"/>
              </a:rPr>
              <a:t>HR Trends – Möglichkeiten des Recruitings</a:t>
            </a:r>
            <a:endParaRPr lang="de-DE" sz="1600" dirty="0">
              <a:solidFill>
                <a:schemeClr val="tx2"/>
              </a:solidFill>
              <a:latin typeface="+mj-lt"/>
              <a:ea typeface="+mj-ea"/>
              <a:cs typeface="+mj-cs"/>
            </a:endParaRPr>
          </a:p>
        </p:txBody>
      </p:sp>
      <p:sp>
        <p:nvSpPr>
          <p:cNvPr id="2" name="Textfeld 1"/>
          <p:cNvSpPr txBox="1"/>
          <p:nvPr/>
        </p:nvSpPr>
        <p:spPr>
          <a:xfrm>
            <a:off x="4816349" y="1475465"/>
            <a:ext cx="4867982" cy="646331"/>
          </a:xfrm>
          <a:prstGeom prst="rect">
            <a:avLst/>
          </a:prstGeom>
          <a:solidFill>
            <a:srgbClr val="F3F5F6"/>
          </a:solidFill>
          <a:ln>
            <a:solidFill>
              <a:srgbClr val="AD2015"/>
            </a:solidFill>
          </a:ln>
        </p:spPr>
        <p:txBody>
          <a:bodyPr wrap="square" rtlCol="0">
            <a:spAutoFit/>
          </a:bodyPr>
          <a:lstStyle/>
          <a:p>
            <a:pPr algn="ctr"/>
            <a:r>
              <a:rPr lang="de-DE" dirty="0" smtClean="0"/>
              <a:t>Antragsformular zuständige Anerkennungsstelle</a:t>
            </a:r>
            <a:endParaRPr lang="de-DE" dirty="0"/>
          </a:p>
        </p:txBody>
      </p:sp>
    </p:spTree>
    <p:extLst>
      <p:ext uri="{BB962C8B-B14F-4D97-AF65-F5344CB8AC3E}">
        <p14:creationId xmlns:p14="http://schemas.microsoft.com/office/powerpoint/2010/main" val="2768001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2057&quot; FormatString=&quot;dd/MM/yyyy&quot; /&gt;&lt;/MekkoFormats&gt;"/>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yJJim6soivy_YJuF7Jf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nHDVLx9bUUi.bqwsUKb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V.MQklOzZvF00UPyEM2K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SJjFJIKjbmp7c_zVdSQ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xUZgGPxwKO6I6Y82XOm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FZwP6g5ryY5cBaLkWJ97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9sylVTrp.VKqcw4Ooo2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L.q0VkNSR.fIoOrYdGE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VnHCRGq94y958tuldP8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5TW8_iEz_k9Txkwy3xF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8qYck2rmikccpO_nehE8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dv2S6S1RFlE3_Kq689h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Umdk8ZN1zHkSLMFojCMR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GlP1AK3I.TclenjbfBqM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IlZdm530wh95dUcgEyC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kkitxHu0VMaMUSmbvHgL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G7JoRW7OBhoyXoiQyKJ.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zxYb8BNr8_aWCyaLpxm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weRsucCQg2PS5DjMHEI4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f60sUPPlsHAvJ6ZkcyF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34x22kR.acEw0q1qmfAK9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t0nmisvmzbV2rCB3_r6k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4zQxliilwieQ7ymrK0G1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LEG_Farben">
      <a:dk1>
        <a:srgbClr val="445469"/>
      </a:dk1>
      <a:lt1>
        <a:sysClr val="window" lastClr="FFFFFF"/>
      </a:lt1>
      <a:dk2>
        <a:srgbClr val="0089C1"/>
      </a:dk2>
      <a:lt2>
        <a:srgbClr val="FFFFFF"/>
      </a:lt2>
      <a:accent1>
        <a:srgbClr val="0089C1"/>
      </a:accent1>
      <a:accent2>
        <a:srgbClr val="6AB023"/>
      </a:accent2>
      <a:accent3>
        <a:srgbClr val="C9D30E"/>
      </a:accent3>
      <a:accent4>
        <a:srgbClr val="FFCC00"/>
      </a:accent4>
      <a:accent5>
        <a:srgbClr val="F1992D"/>
      </a:accent5>
      <a:accent6>
        <a:srgbClr val="0089C1"/>
      </a:accent6>
      <a:hlink>
        <a:srgbClr val="0089C1"/>
      </a:hlink>
      <a:folHlink>
        <a:srgbClr val="6AB023"/>
      </a:folHlink>
    </a:clrScheme>
    <a:fontScheme name="LEG Thüringen">
      <a:majorFont>
        <a:latin typeface="Fira Sans"/>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1390</Words>
  <Application>Microsoft Office PowerPoint</Application>
  <PresentationFormat>Breitbild</PresentationFormat>
  <Paragraphs>231</Paragraphs>
  <Slides>13</Slides>
  <Notes>13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2" baseType="lpstr">
      <vt:lpstr>Symbol</vt:lpstr>
      <vt:lpstr>Fira Sans</vt:lpstr>
      <vt:lpstr>Arial</vt:lpstr>
      <vt:lpstr>Calibri</vt:lpstr>
      <vt:lpstr>Wingdings</vt:lpstr>
      <vt:lpstr>Tahoma</vt:lpstr>
      <vt:lpstr>Times New Roman</vt:lpstr>
      <vt:lpstr>Office</vt:lpstr>
      <vt:lpstr>think-cell Folie</vt:lpstr>
      <vt:lpstr>18. ThAFF Praxisaustausch</vt:lpstr>
      <vt:lpstr>Infos zu Technik &amp; Kommunikation &amp; Unterlagen </vt:lpstr>
      <vt:lpstr>Visarecht – Informationen aktuell</vt:lpstr>
      <vt:lpstr>Unsere Angebote heute </vt:lpstr>
      <vt:lpstr>Zeit für Ihre Fragen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www.thaff-thueringen.de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Krempels</dc:creator>
  <cp:lastModifiedBy>Reiche; Anett LEG</cp:lastModifiedBy>
  <cp:revision>730</cp:revision>
  <cp:lastPrinted>2020-03-19T10:54:21Z</cp:lastPrinted>
  <dcterms:created xsi:type="dcterms:W3CDTF">2019-06-21T12:42:20Z</dcterms:created>
  <dcterms:modified xsi:type="dcterms:W3CDTF">2020-09-17T09:29:27Z</dcterms:modified>
</cp:coreProperties>
</file>